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17"/>
  </p:notesMasterIdLst>
  <p:sldIdLst>
    <p:sldId id="256" r:id="rId2"/>
    <p:sldId id="266" r:id="rId3"/>
    <p:sldId id="267" r:id="rId4"/>
    <p:sldId id="293" r:id="rId5"/>
    <p:sldId id="294" r:id="rId6"/>
    <p:sldId id="277" r:id="rId7"/>
    <p:sldId id="279" r:id="rId8"/>
    <p:sldId id="280" r:id="rId9"/>
    <p:sldId id="281" r:id="rId10"/>
    <p:sldId id="264" r:id="rId11"/>
    <p:sldId id="272" r:id="rId12"/>
    <p:sldId id="282" r:id="rId13"/>
    <p:sldId id="295" r:id="rId14"/>
    <p:sldId id="292" r:id="rId15"/>
    <p:sldId id="258" r:id="rId16"/>
  </p:sldIdLst>
  <p:sldSz cx="12192000" cy="6858000"/>
  <p:notesSz cx="12192000" cy="6858000"/>
  <p:embeddedFontLst>
    <p:embeddedFont>
      <p:font typeface="Calibri" panose="020F0502020204030204" pitchFamily="34" charset="0"/>
      <p:regular r:id="rId18"/>
      <p:bold r:id="rId19"/>
      <p:italic r:id="rId20"/>
      <p:boldItalic r:id="rId21"/>
    </p:embeddedFont>
    <p:embeddedFont>
      <p:font typeface="Quicksand" panose="020F0502020204030204" pitchFamily="34" charset="0"/>
      <p:regular r:id="rId22"/>
      <p:bold r:id="rId23"/>
      <p:italic r:id="rId24"/>
      <p:boldItalic r:id="rId25"/>
    </p:embeddedFont>
    <p:embeddedFont>
      <p:font typeface="Quicksand SemiBold" panose="020F0502020204030204" pitchFamily="34" charset="0"/>
      <p:regular r:id="rId26"/>
      <p:bold r:id="rId27"/>
      <p:italic r:id="rId28"/>
      <p:boldItalic r:id="rId29"/>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p:restoredTop sz="94694"/>
  </p:normalViewPr>
  <p:slideViewPr>
    <p:cSldViewPr snapToGrid="0">
      <p:cViewPr varScale="1">
        <p:scale>
          <a:sx n="109" d="100"/>
          <a:sy n="109" d="100"/>
        </p:scale>
        <p:origin x="216" y="448"/>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 Id="rId22" Type="http://schemas.openxmlformats.org/officeDocument/2006/relationships/font" Target="fonts/font5.fntdata"/><Relationship Id="rId23" Type="http://schemas.openxmlformats.org/officeDocument/2006/relationships/font" Target="fonts/font6.fntdata"/><Relationship Id="rId24" Type="http://schemas.openxmlformats.org/officeDocument/2006/relationships/font" Target="fonts/font7.fntdata"/><Relationship Id="rId25" Type="http://schemas.openxmlformats.org/officeDocument/2006/relationships/font" Target="fonts/font8.fntdata"/><Relationship Id="rId26" Type="http://schemas.openxmlformats.org/officeDocument/2006/relationships/font" Target="fonts/font9.fntdata"/><Relationship Id="rId27" Type="http://schemas.openxmlformats.org/officeDocument/2006/relationships/font" Target="fonts/font10.fntdata"/><Relationship Id="rId28" Type="http://schemas.openxmlformats.org/officeDocument/2006/relationships/font" Target="fonts/font11.fntdata"/><Relationship Id="rId29" Type="http://schemas.openxmlformats.org/officeDocument/2006/relationships/font" Target="fonts/font12.fntdata"/><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33" Type="http://schemas.openxmlformats.org/officeDocument/2006/relationships/tableStyles" Target="tableStyles.xml"/></Relationships>
</file>

<file path=ppt/diagrams/_rels/data6.xml.rels><?xml version='1.0' encoding='UTF-8' standalone='yes'?>
<Relationships xmlns="http://schemas.openxmlformats.org/package/2006/relationships"><Relationship Id="rId1" Type="http://schemas.openxmlformats.org/officeDocument/2006/relationships/hyperlink" Target="https://github.com/opensciency/sprint-content/blob/main/open-data/Lesson1-WhatIsOpenData.md" TargetMode="External"/><Relationship Id="rId2" Type="http://schemas.openxmlformats.org/officeDocument/2006/relationships/hyperlink" Target="https://eurodoc.net/open-science-ambassadors-training/m1-open-science" TargetMode="External"/><Relationship Id="rId3" Type="http://schemas.openxmlformats.org/officeDocument/2006/relationships/hyperlink" Target="https://slideplayer.com/slide/12073970/" TargetMode="External"/><Relationship Id="rId4" Type="http://schemas.openxmlformats.org/officeDocument/2006/relationships/hyperlink" Target="https://www.cos.io/initiatives/badges" TargetMode="External"/></Relationships>
</file>

<file path=ppt/diagrams/_rels/drawing6.xml.rels><?xml version='1.0' encoding='UTF-8' standalone='yes'?>
<Relationships xmlns="http://schemas.openxmlformats.org/package/2006/relationships"><Relationship Id="rId1" Type="http://schemas.openxmlformats.org/officeDocument/2006/relationships/hyperlink" Target="https://github.com/opensciency/sprint-content/blob/main/open-data/Lesson1-WhatIsOpenData.md" TargetMode="External"/><Relationship Id="rId2" Type="http://schemas.openxmlformats.org/officeDocument/2006/relationships/hyperlink" Target="https://eurodoc.net/open-science-ambassadors-training/m1-open-science" TargetMode="External"/><Relationship Id="rId3" Type="http://schemas.openxmlformats.org/officeDocument/2006/relationships/hyperlink" Target="https://slideplayer.com/slide/12073970/" TargetMode="External"/><Relationship Id="rId4" Type="http://schemas.openxmlformats.org/officeDocument/2006/relationships/hyperlink" Target="https://www.cos.io/initiatives/badges"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9D8C3FA-B5BF-4D49-8516-C912A11A7B5C}">
      <dgm:prSet/>
      <dgm:spPr/>
      <dgm:t>
        <a:bodyPr/>
        <a:lstStyle/>
        <a:p>
          <a:pPr>
            <a:buFont typeface="Arial" panose="020B0604020202020204" pitchFamily="34" charset="0"/>
            <a:buChar char="•"/>
          </a:pPr>
          <a:r>
            <a:rPr lang="en-GB" b="0" i="0">
              <a:solidFill>
                <a:schemeClr val="tx1"/>
              </a:solidFill>
            </a:rPr>
            <a:t>Define a hierarchical learning content structure</a:t>
          </a:r>
        </a:p>
      </dgm:t>
    </dgm:pt>
    <dgm:pt modelId="{BB03A16F-F0A0-7840-97AA-5C122C463970}" type="parTrans" cxnId="{FAC2F0FD-B847-7143-A260-838138CD3E6B}">
      <dgm:prSet/>
      <dgm:spPr/>
      <dgm:t>
        <a:bodyPr/>
        <a:lstStyle/>
        <a:p>
          <a:endParaRPr lang="en-GB">
            <a:solidFill>
              <a:schemeClr val="tx1"/>
            </a:solidFill>
          </a:endParaRPr>
        </a:p>
      </dgm:t>
    </dgm:pt>
    <dgm:pt modelId="{BF8825A1-ACDC-C445-AA49-6560538A59C2}" type="sibTrans" cxnId="{FAC2F0FD-B847-7143-A260-838138CD3E6B}">
      <dgm:prSet/>
      <dgm:spPr/>
      <dgm:t>
        <a:bodyPr/>
        <a:lstStyle/>
        <a:p>
          <a:endParaRPr lang="en-GB">
            <a:solidFill>
              <a:schemeClr val="tx1"/>
            </a:solidFill>
          </a:endParaRPr>
        </a:p>
      </dgm:t>
    </dgm:pt>
    <dgm:pt modelId="{3E7AE463-ED57-4B48-B345-A3BCE764841B}">
      <dgm:prSet/>
      <dgm:spPr/>
      <dgm:t>
        <a:bodyPr/>
        <a:lstStyle/>
        <a:p>
          <a:pPr>
            <a:buFont typeface="Arial" panose="020B0604020202020204" pitchFamily="34" charset="0"/>
            <a:buChar char="•"/>
          </a:pPr>
          <a:r>
            <a:rPr lang="en-GB" b="0" i="0">
              <a:solidFill>
                <a:schemeClr val="tx1"/>
              </a:solidFill>
            </a:rPr>
            <a:t>Determine CC licenses compatibility</a:t>
          </a:r>
        </a:p>
      </dgm:t>
    </dgm:pt>
    <dgm:pt modelId="{54C609A5-BAFC-1648-8684-DDC981F33C1C}" type="parTrans" cxnId="{C163CA21-C2DA-DA43-963F-482A39E61B9E}">
      <dgm:prSet/>
      <dgm:spPr/>
      <dgm:t>
        <a:bodyPr/>
        <a:lstStyle/>
        <a:p>
          <a:endParaRPr lang="en-GB">
            <a:solidFill>
              <a:schemeClr val="tx1"/>
            </a:solidFill>
          </a:endParaRPr>
        </a:p>
      </dgm:t>
    </dgm:pt>
    <dgm:pt modelId="{4EF382C9-2FB1-DA43-B37C-15E930ECAD0E}" type="sibTrans" cxnId="{C163CA21-C2DA-DA43-963F-482A39E61B9E}">
      <dgm:prSet/>
      <dgm:spPr/>
      <dgm:t>
        <a:bodyPr/>
        <a:lstStyle/>
        <a:p>
          <a:endParaRPr lang="en-GB">
            <a:solidFill>
              <a:schemeClr val="tx1"/>
            </a:solidFill>
          </a:endParaRPr>
        </a:p>
      </dgm:t>
    </dgm:pt>
    <dgm:pt modelId="{5EC69300-C88D-1046-9BFB-1F343AFE2F56}">
      <dgm:prSet/>
      <dgm:spPr/>
      <dgm:t>
        <a:bodyPr/>
        <a:lstStyle/>
        <a:p>
          <a:pPr>
            <a:buFont typeface="Arial" panose="020B0604020202020204" pitchFamily="34" charset="0"/>
            <a:buChar char="•"/>
          </a:pPr>
          <a:r>
            <a:rPr lang="en-GB" b="0" i="0">
              <a:solidFill>
                <a:schemeClr val="tx1"/>
              </a:solidFill>
            </a:rPr>
            <a:t>Identify adapter's license</a:t>
          </a:r>
        </a:p>
      </dgm:t>
    </dgm:pt>
    <dgm:pt modelId="{BF6057A9-5D7C-BE42-9838-4F4C671D513F}" type="parTrans" cxnId="{C6D605EB-4ED8-FC4D-82F2-CAEBC9C7ED2C}">
      <dgm:prSet/>
      <dgm:spPr/>
      <dgm:t>
        <a:bodyPr/>
        <a:lstStyle/>
        <a:p>
          <a:endParaRPr lang="en-GB">
            <a:solidFill>
              <a:schemeClr val="tx1"/>
            </a:solidFill>
          </a:endParaRPr>
        </a:p>
      </dgm:t>
    </dgm:pt>
    <dgm:pt modelId="{F34FE063-B7E9-4F43-9BE9-12DB7E8A9FFA}" type="sibTrans" cxnId="{C6D605EB-4ED8-FC4D-82F2-CAEBC9C7ED2C}">
      <dgm:prSet/>
      <dgm:spPr/>
      <dgm:t>
        <a:bodyPr/>
        <a:lstStyle/>
        <a:p>
          <a:endParaRPr lang="en-GB">
            <a:solidFill>
              <a:schemeClr val="tx1"/>
            </a:solidFill>
          </a:endParaRPr>
        </a:p>
      </dgm:t>
    </dgm:pt>
    <dgm:pt modelId="{E2122005-341A-DD4C-8A62-82CE3662C98D}">
      <dgm:prSet/>
      <dgm:spPr>
        <a:solidFill>
          <a:schemeClr val="accent6"/>
        </a:solidFill>
      </dgm:spPr>
      <dgm:t>
        <a:bodyPr/>
        <a:lstStyle/>
        <a:p>
          <a:pPr>
            <a:buFont typeface="Arial" panose="020B0604020202020204" pitchFamily="34" charset="0"/>
            <a:buChar char="•"/>
          </a:pPr>
          <a:r>
            <a:rPr lang="en-GB" b="0" i="0">
              <a:solidFill>
                <a:schemeClr val="tx1"/>
              </a:solidFill>
            </a:rPr>
            <a:t>Use attribution</a:t>
          </a:r>
        </a:p>
      </dgm:t>
    </dgm:pt>
    <dgm:pt modelId="{263E9849-06C7-454A-B086-63548312A640}" type="parTrans" cxnId="{598C42A4-8795-EB4B-8D06-978898181676}">
      <dgm:prSet/>
      <dgm:spPr/>
      <dgm:t>
        <a:bodyPr/>
        <a:lstStyle/>
        <a:p>
          <a:endParaRPr lang="en-GB">
            <a:solidFill>
              <a:schemeClr val="tx1"/>
            </a:solidFill>
          </a:endParaRPr>
        </a:p>
      </dgm:t>
    </dgm:pt>
    <dgm:pt modelId="{A00BC746-15C6-FE43-8745-5744819802AF}" type="sibTrans" cxnId="{598C42A4-8795-EB4B-8D06-978898181676}">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4"/>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4"/>
      <dgm:spPr/>
    </dgm:pt>
    <dgm:pt modelId="{8430721C-021F-404F-B65E-1E6013182AE8}" type="pres">
      <dgm:prSet presAssocID="{BECEB8E5-7934-A84B-929D-2381D2E3477B}" presName="dstNode" presStyleLbl="node1" presStyleIdx="0" presStyleCnt="4"/>
      <dgm:spPr/>
    </dgm:pt>
    <dgm:pt modelId="{5AD2FF52-16F8-344C-AA0D-97B66155263C}" type="pres">
      <dgm:prSet presAssocID="{19D8C3FA-B5BF-4D49-8516-C912A11A7B5C}" presName="text_1" presStyleLbl="node1" presStyleIdx="0" presStyleCnt="4">
        <dgm:presLayoutVars>
          <dgm:bulletEnabled val="1"/>
        </dgm:presLayoutVars>
      </dgm:prSet>
      <dgm:spPr/>
    </dgm:pt>
    <dgm:pt modelId="{2DFDC08B-E106-8242-9FA2-F660FEF6BBC2}" type="pres">
      <dgm:prSet presAssocID="{19D8C3FA-B5BF-4D49-8516-C912A11A7B5C}" presName="accent_1" presStyleCnt="0"/>
      <dgm:spPr/>
    </dgm:pt>
    <dgm:pt modelId="{B080D97C-F729-2F4E-AF69-6CE636FB625A}" type="pres">
      <dgm:prSet presAssocID="{19D8C3FA-B5BF-4D49-8516-C912A11A7B5C}" presName="accentRepeatNode" presStyleLbl="solidFgAcc1" presStyleIdx="0" presStyleCnt="4"/>
      <dgm:spPr/>
    </dgm:pt>
    <dgm:pt modelId="{EFE83E32-CE0D-704F-BDDF-803284305F73}" type="pres">
      <dgm:prSet presAssocID="{3E7AE463-ED57-4B48-B345-A3BCE764841B}" presName="text_2" presStyleLbl="node1" presStyleIdx="1" presStyleCnt="4">
        <dgm:presLayoutVars>
          <dgm:bulletEnabled val="1"/>
        </dgm:presLayoutVars>
      </dgm:prSet>
      <dgm:spPr/>
    </dgm:pt>
    <dgm:pt modelId="{462CDE31-013A-3D4E-B961-413C7DA64560}" type="pres">
      <dgm:prSet presAssocID="{3E7AE463-ED57-4B48-B345-A3BCE764841B}" presName="accent_2" presStyleCnt="0"/>
      <dgm:spPr/>
    </dgm:pt>
    <dgm:pt modelId="{E7DB7C6E-90B1-0C43-A3D3-B2C62C6F3904}" type="pres">
      <dgm:prSet presAssocID="{3E7AE463-ED57-4B48-B345-A3BCE764841B}" presName="accentRepeatNode" presStyleLbl="solidFgAcc1" presStyleIdx="1" presStyleCnt="4"/>
      <dgm:spPr/>
    </dgm:pt>
    <dgm:pt modelId="{F65E6947-115E-D64B-97CE-760CBC367974}" type="pres">
      <dgm:prSet presAssocID="{5EC69300-C88D-1046-9BFB-1F343AFE2F56}" presName="text_3" presStyleLbl="node1" presStyleIdx="2" presStyleCnt="4">
        <dgm:presLayoutVars>
          <dgm:bulletEnabled val="1"/>
        </dgm:presLayoutVars>
      </dgm:prSet>
      <dgm:spPr/>
    </dgm:pt>
    <dgm:pt modelId="{EC3D1797-5DE0-A841-A5E4-4638B6AE5525}" type="pres">
      <dgm:prSet presAssocID="{5EC69300-C88D-1046-9BFB-1F343AFE2F56}" presName="accent_3" presStyleCnt="0"/>
      <dgm:spPr/>
    </dgm:pt>
    <dgm:pt modelId="{26334F36-4658-9840-9DCB-DFC6D314B787}" type="pres">
      <dgm:prSet presAssocID="{5EC69300-C88D-1046-9BFB-1F343AFE2F56}" presName="accentRepeatNode" presStyleLbl="solidFgAcc1" presStyleIdx="2" presStyleCnt="4"/>
      <dgm:spPr/>
    </dgm:pt>
    <dgm:pt modelId="{16FD6978-F338-A243-A74C-735D007508D5}" type="pres">
      <dgm:prSet presAssocID="{E2122005-341A-DD4C-8A62-82CE3662C98D}" presName="text_4" presStyleLbl="node1" presStyleIdx="3" presStyleCnt="4">
        <dgm:presLayoutVars>
          <dgm:bulletEnabled val="1"/>
        </dgm:presLayoutVars>
      </dgm:prSet>
      <dgm:spPr/>
    </dgm:pt>
    <dgm:pt modelId="{50CECDDB-A8B3-0E4C-AF7E-0645D094C139}" type="pres">
      <dgm:prSet presAssocID="{E2122005-341A-DD4C-8A62-82CE3662C98D}" presName="accent_4" presStyleCnt="0"/>
      <dgm:spPr/>
    </dgm:pt>
    <dgm:pt modelId="{88C56FF2-6B4D-4C4F-B1D5-28209C057A2B}" type="pres">
      <dgm:prSet presAssocID="{E2122005-341A-DD4C-8A62-82CE3662C98D}" presName="accentRepeatNode" presStyleLbl="solidFgAcc1" presStyleIdx="3" presStyleCnt="4"/>
      <dgm:spPr/>
    </dgm:pt>
  </dgm:ptLst>
  <dgm:cxnLst>
    <dgm:cxn modelId="{A7743C1D-4870-F442-906A-2AACDFD5740C}" type="presOf" srcId="{E2122005-341A-DD4C-8A62-82CE3662C98D}" destId="{16FD6978-F338-A243-A74C-735D007508D5}" srcOrd="0" destOrd="0" presId="urn:microsoft.com/office/officeart/2008/layout/VerticalCurvedList"/>
    <dgm:cxn modelId="{C163CA21-C2DA-DA43-963F-482A39E61B9E}" srcId="{BECEB8E5-7934-A84B-929D-2381D2E3477B}" destId="{3E7AE463-ED57-4B48-B345-A3BCE764841B}" srcOrd="1" destOrd="0" parTransId="{54C609A5-BAFC-1648-8684-DDC981F33C1C}" sibTransId="{4EF382C9-2FB1-DA43-B37C-15E930ECAD0E}"/>
    <dgm:cxn modelId="{50277A2D-D8B3-B04E-8B4C-9A461DBBD064}" type="presOf" srcId="{BECEB8E5-7934-A84B-929D-2381D2E3477B}" destId="{AB79663E-E65C-2E48-A36C-5B1810B98766}" srcOrd="0" destOrd="0" presId="urn:microsoft.com/office/officeart/2008/layout/VerticalCurvedList"/>
    <dgm:cxn modelId="{5116752F-4B32-FF47-93D0-AF460248A25F}" type="presOf" srcId="{BF8825A1-ACDC-C445-AA49-6560538A59C2}" destId="{9002D5DD-9C2C-7940-91CB-FA49256D6C72}" srcOrd="0" destOrd="0" presId="urn:microsoft.com/office/officeart/2008/layout/VerticalCurvedList"/>
    <dgm:cxn modelId="{62976E77-F63E-9D47-8AA6-B6C50E99F636}" type="presOf" srcId="{5EC69300-C88D-1046-9BFB-1F343AFE2F56}" destId="{F65E6947-115E-D64B-97CE-760CBC367974}" srcOrd="0" destOrd="0" presId="urn:microsoft.com/office/officeart/2008/layout/VerticalCurvedList"/>
    <dgm:cxn modelId="{AADE3381-6DAF-9C4E-8010-88E220F62762}" type="presOf" srcId="{3E7AE463-ED57-4B48-B345-A3BCE764841B}" destId="{EFE83E32-CE0D-704F-BDDF-803284305F73}" srcOrd="0" destOrd="0" presId="urn:microsoft.com/office/officeart/2008/layout/VerticalCurvedList"/>
    <dgm:cxn modelId="{31D0C788-06A9-894C-BB44-B3446C48E68E}" type="presOf" srcId="{19D8C3FA-B5BF-4D49-8516-C912A11A7B5C}" destId="{5AD2FF52-16F8-344C-AA0D-97B66155263C}" srcOrd="0" destOrd="0" presId="urn:microsoft.com/office/officeart/2008/layout/VerticalCurvedList"/>
    <dgm:cxn modelId="{598C42A4-8795-EB4B-8D06-978898181676}" srcId="{BECEB8E5-7934-A84B-929D-2381D2E3477B}" destId="{E2122005-341A-DD4C-8A62-82CE3662C98D}" srcOrd="3" destOrd="0" parTransId="{263E9849-06C7-454A-B086-63548312A640}" sibTransId="{A00BC746-15C6-FE43-8745-5744819802AF}"/>
    <dgm:cxn modelId="{C6D605EB-4ED8-FC4D-82F2-CAEBC9C7ED2C}" srcId="{BECEB8E5-7934-A84B-929D-2381D2E3477B}" destId="{5EC69300-C88D-1046-9BFB-1F343AFE2F56}" srcOrd="2" destOrd="0" parTransId="{BF6057A9-5D7C-BE42-9838-4F4C671D513F}" sibTransId="{F34FE063-B7E9-4F43-9BE9-12DB7E8A9FFA}"/>
    <dgm:cxn modelId="{FAC2F0FD-B847-7143-A260-838138CD3E6B}" srcId="{BECEB8E5-7934-A84B-929D-2381D2E3477B}" destId="{19D8C3FA-B5BF-4D49-8516-C912A11A7B5C}" srcOrd="0" destOrd="0" parTransId="{BB03A16F-F0A0-7840-97AA-5C122C463970}" sibTransId="{BF8825A1-ACDC-C445-AA49-6560538A59C2}"/>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75D23F34-B789-3042-83AF-B8C2CD7D1602}" type="presParOf" srcId="{F13EA33D-18CE-6346-8404-701E600A7D73}" destId="{5AD2FF52-16F8-344C-AA0D-97B66155263C}" srcOrd="1" destOrd="0" presId="urn:microsoft.com/office/officeart/2008/layout/VerticalCurvedList"/>
    <dgm:cxn modelId="{50258F60-4844-9741-BA44-336A91EA06AD}" type="presParOf" srcId="{F13EA33D-18CE-6346-8404-701E600A7D73}" destId="{2DFDC08B-E106-8242-9FA2-F660FEF6BBC2}" srcOrd="2" destOrd="0" presId="urn:microsoft.com/office/officeart/2008/layout/VerticalCurvedList"/>
    <dgm:cxn modelId="{56FD1AB9-F617-C94F-8DEA-A854708EA6E7}" type="presParOf" srcId="{2DFDC08B-E106-8242-9FA2-F660FEF6BBC2}" destId="{B080D97C-F729-2F4E-AF69-6CE636FB625A}" srcOrd="0" destOrd="0" presId="urn:microsoft.com/office/officeart/2008/layout/VerticalCurvedList"/>
    <dgm:cxn modelId="{89D939CF-6905-9745-B373-99EE62E0BB75}" type="presParOf" srcId="{F13EA33D-18CE-6346-8404-701E600A7D73}" destId="{EFE83E32-CE0D-704F-BDDF-803284305F73}" srcOrd="3" destOrd="0" presId="urn:microsoft.com/office/officeart/2008/layout/VerticalCurvedList"/>
    <dgm:cxn modelId="{A818B6EB-5A5F-3F49-9EF5-D6B39FC164B1}" type="presParOf" srcId="{F13EA33D-18CE-6346-8404-701E600A7D73}" destId="{462CDE31-013A-3D4E-B961-413C7DA64560}" srcOrd="4" destOrd="0" presId="urn:microsoft.com/office/officeart/2008/layout/VerticalCurvedList"/>
    <dgm:cxn modelId="{17BEFBF9-A8EE-4647-B88C-6040F72B7F3A}" type="presParOf" srcId="{462CDE31-013A-3D4E-B961-413C7DA64560}" destId="{E7DB7C6E-90B1-0C43-A3D3-B2C62C6F3904}" srcOrd="0" destOrd="0" presId="urn:microsoft.com/office/officeart/2008/layout/VerticalCurvedList"/>
    <dgm:cxn modelId="{73F270C7-2DAF-FC42-BDF0-62F054DABAFB}" type="presParOf" srcId="{F13EA33D-18CE-6346-8404-701E600A7D73}" destId="{F65E6947-115E-D64B-97CE-760CBC367974}" srcOrd="5" destOrd="0" presId="urn:microsoft.com/office/officeart/2008/layout/VerticalCurvedList"/>
    <dgm:cxn modelId="{5BF26920-BCE5-FA46-AD0C-6A2F7008282E}" type="presParOf" srcId="{F13EA33D-18CE-6346-8404-701E600A7D73}" destId="{EC3D1797-5DE0-A841-A5E4-4638B6AE5525}" srcOrd="6" destOrd="0" presId="urn:microsoft.com/office/officeart/2008/layout/VerticalCurvedList"/>
    <dgm:cxn modelId="{D8F04538-DC8D-0C48-9030-98871EF31F40}" type="presParOf" srcId="{EC3D1797-5DE0-A841-A5E4-4638B6AE5525}" destId="{26334F36-4658-9840-9DCB-DFC6D314B787}" srcOrd="0" destOrd="0" presId="urn:microsoft.com/office/officeart/2008/layout/VerticalCurvedList"/>
    <dgm:cxn modelId="{A4742B8B-F51B-614A-99E9-567E60A17745}" type="presParOf" srcId="{F13EA33D-18CE-6346-8404-701E600A7D73}" destId="{16FD6978-F338-A243-A74C-735D007508D5}" srcOrd="7" destOrd="0" presId="urn:microsoft.com/office/officeart/2008/layout/VerticalCurvedList"/>
    <dgm:cxn modelId="{474ECE63-C5E1-184A-B628-9CF3B5602DDE}" type="presParOf" srcId="{F13EA33D-18CE-6346-8404-701E600A7D73}" destId="{50CECDDB-A8B3-0E4C-AF7E-0645D094C139}" srcOrd="8" destOrd="0" presId="urn:microsoft.com/office/officeart/2008/layout/VerticalCurvedList"/>
    <dgm:cxn modelId="{85A093F2-30FD-0E43-B09E-D6C84B337108}" type="presParOf" srcId="{50CECDDB-A8B3-0E4C-AF7E-0645D094C139}" destId="{88C56FF2-6B4D-4C4F-B1D5-28209C057A2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1EE40C46-F32C-6F4C-81B4-E09C9B0C0628}">
      <dgm:prSet/>
      <dgm:spPr/>
      <dgm:t>
        <a:bodyPr/>
        <a:lstStyle/>
        <a:p>
          <a:r>
            <a:rPr lang="en-GB" dirty="0">
              <a:solidFill>
                <a:schemeClr val="tx1"/>
              </a:solidFill>
            </a:rPr>
            <a:t>Learning structure</a:t>
          </a:r>
        </a:p>
      </dgm:t>
    </dgm:pt>
    <dgm:pt modelId="{A8812500-9E92-574F-A18F-FFF3844B1274}" type="parTrans" cxnId="{57609C1A-EA66-3B4A-88BC-8E2B9C62C5CF}">
      <dgm:prSet/>
      <dgm:spPr/>
      <dgm:t>
        <a:bodyPr/>
        <a:lstStyle/>
        <a:p>
          <a:endParaRPr lang="en-GB">
            <a:solidFill>
              <a:schemeClr val="tx1"/>
            </a:solidFill>
          </a:endParaRPr>
        </a:p>
      </dgm:t>
    </dgm:pt>
    <dgm:pt modelId="{289D929B-C394-8D49-81A0-17E4B5972196}" type="sibTrans" cxnId="{57609C1A-EA66-3B4A-88BC-8E2B9C62C5CF}">
      <dgm:prSet/>
      <dgm:spPr/>
      <dgm:t>
        <a:bodyPr/>
        <a:lstStyle/>
        <a:p>
          <a:endParaRPr lang="en-GB">
            <a:solidFill>
              <a:schemeClr val="tx1"/>
            </a:solidFill>
          </a:endParaRPr>
        </a:p>
      </dgm:t>
    </dgm:pt>
    <dgm:pt modelId="{1DE5F6E4-A01C-9944-9EEB-BC16D9D1AFA1}">
      <dgm:prSet/>
      <dgm:spPr/>
      <dgm:t>
        <a:bodyPr/>
        <a:lstStyle/>
        <a:p>
          <a:r>
            <a:rPr lang="en-GB" dirty="0">
              <a:solidFill>
                <a:schemeClr val="tx1"/>
              </a:solidFill>
            </a:rPr>
            <a:t>Licensing</a:t>
          </a:r>
        </a:p>
      </dgm:t>
    </dgm:pt>
    <dgm:pt modelId="{2AF420ED-C9C9-2945-95B2-9FE2EEBE2DD1}" type="parTrans" cxnId="{6F10B87D-44B2-9D42-8B9B-05A0B046A597}">
      <dgm:prSet/>
      <dgm:spPr/>
      <dgm:t>
        <a:bodyPr/>
        <a:lstStyle/>
        <a:p>
          <a:endParaRPr lang="en-GB">
            <a:solidFill>
              <a:schemeClr val="tx1"/>
            </a:solidFill>
          </a:endParaRPr>
        </a:p>
      </dgm:t>
    </dgm:pt>
    <dgm:pt modelId="{B53E3D7A-D81B-4749-889C-386D90C46793}" type="sibTrans" cxnId="{6F10B87D-44B2-9D42-8B9B-05A0B046A597}">
      <dgm:prSet/>
      <dgm:spPr/>
      <dgm:t>
        <a:bodyPr/>
        <a:lstStyle/>
        <a:p>
          <a:endParaRPr lang="en-GB">
            <a:solidFill>
              <a:schemeClr val="tx1"/>
            </a:solidFill>
          </a:endParaRPr>
        </a:p>
      </dgm:t>
    </dgm:pt>
    <dgm:pt modelId="{08D01367-C8E5-2F4D-B4D7-120CAFD50BE3}">
      <dgm:prSet/>
      <dgm:spPr/>
      <dgm:t>
        <a:bodyPr/>
        <a:lstStyle/>
        <a:p>
          <a:r>
            <a:rPr lang="en-GB" dirty="0">
              <a:solidFill>
                <a:schemeClr val="tx1"/>
              </a:solidFill>
            </a:rPr>
            <a:t>Attribution recap</a:t>
          </a:r>
        </a:p>
      </dgm:t>
    </dgm:pt>
    <dgm:pt modelId="{DC4E04BA-4359-F748-84C6-5748E83218BD}" type="parTrans" cxnId="{E40D8D84-97B9-124D-9DDC-F4A875A6ED33}">
      <dgm:prSet/>
      <dgm:spPr/>
      <dgm:t>
        <a:bodyPr/>
        <a:lstStyle/>
        <a:p>
          <a:endParaRPr lang="en-GB">
            <a:solidFill>
              <a:schemeClr val="tx1"/>
            </a:solidFill>
          </a:endParaRPr>
        </a:p>
      </dgm:t>
    </dgm:pt>
    <dgm:pt modelId="{60DED69B-0118-654F-88FF-5F50E44F07F7}" type="sibTrans" cxnId="{E40D8D84-97B9-124D-9DDC-F4A875A6ED33}">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600B474D-C964-7D4E-9F4E-59DCF61790C7}" type="pres">
      <dgm:prSet presAssocID="{1EE40C46-F32C-6F4C-81B4-E09C9B0C0628}" presName="parTxOnly" presStyleLbl="node1" presStyleIdx="0" presStyleCnt="3">
        <dgm:presLayoutVars>
          <dgm:bulletEnabled val="1"/>
        </dgm:presLayoutVars>
      </dgm:prSet>
      <dgm:spPr/>
    </dgm:pt>
    <dgm:pt modelId="{061F9941-69FD-874B-B2A2-18985DBB86C0}" type="pres">
      <dgm:prSet presAssocID="{289D929B-C394-8D49-81A0-17E4B5972196}" presName="parSpace" presStyleCnt="0"/>
      <dgm:spPr/>
    </dgm:pt>
    <dgm:pt modelId="{0535F613-3C08-B440-BA61-C8F98E3D3241}" type="pres">
      <dgm:prSet presAssocID="{1DE5F6E4-A01C-9944-9EEB-BC16D9D1AFA1}" presName="parTxOnly" presStyleLbl="node1" presStyleIdx="1" presStyleCnt="3">
        <dgm:presLayoutVars>
          <dgm:bulletEnabled val="1"/>
        </dgm:presLayoutVars>
      </dgm:prSet>
      <dgm:spPr/>
    </dgm:pt>
    <dgm:pt modelId="{E8626B62-D5E2-5C43-9E86-C60155CA76EE}" type="pres">
      <dgm:prSet presAssocID="{B53E3D7A-D81B-4749-889C-386D90C46793}" presName="parSpace" presStyleCnt="0"/>
      <dgm:spPr/>
    </dgm:pt>
    <dgm:pt modelId="{25B5C003-B32D-C548-860D-FD4E8C0D9580}" type="pres">
      <dgm:prSet presAssocID="{08D01367-C8E5-2F4D-B4D7-120CAFD50BE3}" presName="parTxOnly" presStyleLbl="node1" presStyleIdx="2" presStyleCnt="3">
        <dgm:presLayoutVars>
          <dgm:bulletEnabled val="1"/>
        </dgm:presLayoutVars>
      </dgm:prSet>
      <dgm:spPr/>
    </dgm:pt>
  </dgm:ptLst>
  <dgm:cxnLst>
    <dgm:cxn modelId="{57609C1A-EA66-3B4A-88BC-8E2B9C62C5CF}" srcId="{97F3A5E6-0834-E943-9BB7-12EC766475C9}" destId="{1EE40C46-F32C-6F4C-81B4-E09C9B0C0628}" srcOrd="0" destOrd="0" parTransId="{A8812500-9E92-574F-A18F-FFF3844B1274}" sibTransId="{289D929B-C394-8D49-81A0-17E4B5972196}"/>
    <dgm:cxn modelId="{244C9C32-1822-F14A-B8EE-5096FB42A087}" type="presOf" srcId="{1DE5F6E4-A01C-9944-9EEB-BC16D9D1AFA1}" destId="{0535F613-3C08-B440-BA61-C8F98E3D3241}" srcOrd="0" destOrd="0" presId="urn:microsoft.com/office/officeart/2005/8/layout/hChevron3"/>
    <dgm:cxn modelId="{976B8461-6F0C-334D-818C-BA9E7CC1DB09}" type="presOf" srcId="{1EE40C46-F32C-6F4C-81B4-E09C9B0C0628}" destId="{600B474D-C964-7D4E-9F4E-59DCF61790C7}" srcOrd="0" destOrd="0" presId="urn:microsoft.com/office/officeart/2005/8/layout/hChevron3"/>
    <dgm:cxn modelId="{6F10B87D-44B2-9D42-8B9B-05A0B046A597}" srcId="{97F3A5E6-0834-E943-9BB7-12EC766475C9}" destId="{1DE5F6E4-A01C-9944-9EEB-BC16D9D1AFA1}" srcOrd="1" destOrd="0" parTransId="{2AF420ED-C9C9-2945-95B2-9FE2EEBE2DD1}" sibTransId="{B53E3D7A-D81B-4749-889C-386D90C46793}"/>
    <dgm:cxn modelId="{E40D8D84-97B9-124D-9DDC-F4A875A6ED33}" srcId="{97F3A5E6-0834-E943-9BB7-12EC766475C9}" destId="{08D01367-C8E5-2F4D-B4D7-120CAFD50BE3}" srcOrd="2" destOrd="0" parTransId="{DC4E04BA-4359-F748-84C6-5748E83218BD}" sibTransId="{60DED69B-0118-654F-88FF-5F50E44F07F7}"/>
    <dgm:cxn modelId="{B517728B-4B54-664C-96FB-73CF7EA85BE3}" type="presOf" srcId="{08D01367-C8E5-2F4D-B4D7-120CAFD50BE3}" destId="{25B5C003-B32D-C548-860D-FD4E8C0D9580}"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92C62BD8-305E-984F-8AED-567C12B32B80}" type="presParOf" srcId="{949ACB36-15FB-0F4D-BB4E-3E03611B4286}" destId="{600B474D-C964-7D4E-9F4E-59DCF61790C7}" srcOrd="0" destOrd="0" presId="urn:microsoft.com/office/officeart/2005/8/layout/hChevron3"/>
    <dgm:cxn modelId="{CAF5E2F8-BC42-3C4B-B288-D3FB1BCF9DDF}" type="presParOf" srcId="{949ACB36-15FB-0F4D-BB4E-3E03611B4286}" destId="{061F9941-69FD-874B-B2A2-18985DBB86C0}" srcOrd="1" destOrd="0" presId="urn:microsoft.com/office/officeart/2005/8/layout/hChevron3"/>
    <dgm:cxn modelId="{FA4406A5-2A83-B14E-9FF5-CF14906923AA}" type="presParOf" srcId="{949ACB36-15FB-0F4D-BB4E-3E03611B4286}" destId="{0535F613-3C08-B440-BA61-C8F98E3D3241}" srcOrd="2" destOrd="0" presId="urn:microsoft.com/office/officeart/2005/8/layout/hChevron3"/>
    <dgm:cxn modelId="{C5F7B7DF-9020-8B44-BAB4-4C83F4E258A9}" type="presParOf" srcId="{949ACB36-15FB-0F4D-BB4E-3E03611B4286}" destId="{E8626B62-D5E2-5C43-9E86-C60155CA76EE}" srcOrd="3" destOrd="0" presId="urn:microsoft.com/office/officeart/2005/8/layout/hChevron3"/>
    <dgm:cxn modelId="{BC7FCC30-D9B3-4E44-9189-948458FDA696}" type="presParOf" srcId="{949ACB36-15FB-0F4D-BB4E-3E03611B4286}" destId="{25B5C003-B32D-C548-860D-FD4E8C0D9580}"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i="0" dirty="0">
              <a:solidFill>
                <a:schemeClr val="tx1"/>
              </a:solidFill>
            </a:rPr>
            <a:t>Try to develop your own hierarchical structure for the Open Science for Policy Makers course. </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97FDC85-D856-2D44-A97C-00007F8FF850}">
      <dgm:prSet/>
      <dgm:spPr/>
      <dgm:t>
        <a:bodyPr/>
        <a:lstStyle/>
        <a:p>
          <a:pPr algn="ctr"/>
          <a:r>
            <a:rPr lang="en-GB" b="0" i="0" dirty="0">
              <a:solidFill>
                <a:schemeClr val="tx1"/>
              </a:solidFill>
            </a:rPr>
            <a:t>Use the information you gathered in the Discovery step as inspiration keeping in mind its potential for reuse.</a:t>
          </a:r>
          <a:endParaRPr lang="en-MK" dirty="0">
            <a:solidFill>
              <a:schemeClr val="tx1"/>
            </a:solidFill>
          </a:endParaRPr>
        </a:p>
      </dgm:t>
    </dgm:pt>
    <dgm:pt modelId="{09D35673-5168-F344-9BF3-2CAC6CFEE9C8}" type="parTrans" cxnId="{C4796F5F-B8B6-CD49-A48A-9A630221869A}">
      <dgm:prSet/>
      <dgm:spPr/>
      <dgm:t>
        <a:bodyPr/>
        <a:lstStyle/>
        <a:p>
          <a:endParaRPr lang="en-GB">
            <a:solidFill>
              <a:schemeClr val="tx1"/>
            </a:solidFill>
          </a:endParaRPr>
        </a:p>
      </dgm:t>
    </dgm:pt>
    <dgm:pt modelId="{F36B93B7-EFC8-E348-81D5-F356BC172B1B}" type="sibTrans" cxnId="{C4796F5F-B8B6-CD49-A48A-9A630221869A}">
      <dgm:prSet/>
      <dgm:spPr/>
      <dgm:t>
        <a:bodyPr/>
        <a:lstStyle/>
        <a:p>
          <a:endParaRPr lang="en-GB">
            <a:solidFill>
              <a:schemeClr val="tx1"/>
            </a:solidFill>
          </a:endParaRPr>
        </a:p>
      </dgm:t>
    </dgm:pt>
    <dgm:pt modelId="{E18A6A3C-ECB8-994D-9932-AE7659BA6F18}">
      <dgm:prSet/>
      <dgm:spPr/>
      <dgm:t>
        <a:bodyPr/>
        <a:lstStyle/>
        <a:p>
          <a:pPr algn="ctr"/>
          <a:r>
            <a:rPr lang="en-GB" b="0" i="0" dirty="0">
              <a:solidFill>
                <a:schemeClr val="tx1"/>
              </a:solidFill>
            </a:rPr>
            <a:t>Mark the learning objects or learning units that you can reuse from what you have already discovered.</a:t>
          </a:r>
          <a:endParaRPr lang="en-MK" dirty="0">
            <a:solidFill>
              <a:schemeClr val="tx1"/>
            </a:solidFill>
          </a:endParaRPr>
        </a:p>
      </dgm:t>
    </dgm:pt>
    <dgm:pt modelId="{BC643E6E-DCF2-8E4A-A7B9-680CFAE3F776}" type="parTrans" cxnId="{41D0C75A-9C79-384E-83F1-13A4C4186CB3}">
      <dgm:prSet/>
      <dgm:spPr/>
      <dgm:t>
        <a:bodyPr/>
        <a:lstStyle/>
        <a:p>
          <a:endParaRPr lang="en-GB">
            <a:solidFill>
              <a:schemeClr val="tx1"/>
            </a:solidFill>
          </a:endParaRPr>
        </a:p>
      </dgm:t>
    </dgm:pt>
    <dgm:pt modelId="{E4F642CF-0975-C44F-B1D8-7416ECDBCC29}" type="sibTrans" cxnId="{41D0C75A-9C79-384E-83F1-13A4C4186CB3}">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C2855512-7969-D043-941D-5913CDEAB6E3}" type="presOf" srcId="{E18A6A3C-ECB8-994D-9932-AE7659BA6F18}" destId="{48FC9931-A37F-BE4A-9E5E-518164571207}" srcOrd="0" destOrd="2" presId="urn:microsoft.com/office/officeart/2005/8/layout/default"/>
    <dgm:cxn modelId="{41D0C75A-9C79-384E-83F1-13A4C4186CB3}" srcId="{E7CEDF8B-EC81-784F-A4F5-4C39F4CEDF3C}" destId="{E18A6A3C-ECB8-994D-9932-AE7659BA6F18}" srcOrd="1" destOrd="0" parTransId="{BC643E6E-DCF2-8E4A-A7B9-680CFAE3F776}" sibTransId="{E4F642CF-0975-C44F-B1D8-7416ECDBCC29}"/>
    <dgm:cxn modelId="{C4796F5F-B8B6-CD49-A48A-9A630221869A}" srcId="{E7CEDF8B-EC81-784F-A4F5-4C39F4CEDF3C}" destId="{197FDC85-D856-2D44-A97C-00007F8FF850}" srcOrd="0" destOrd="0" parTransId="{09D35673-5168-F344-9BF3-2CAC6CFEE9C8}" sibTransId="{F36B93B7-EFC8-E348-81D5-F356BC172B1B}"/>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32A8C468-A4CE-CF49-A27F-56C1B4612A52}" type="presOf" srcId="{197FDC85-D856-2D44-A97C-00007F8FF850}" destId="{48FC9931-A37F-BE4A-9E5E-518164571207}" srcOrd="0" destOrd="1"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3534B6F-9711-534C-96A1-96D5DBE9A3BF}"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BCFC7403-1ECD-7047-BADF-8001A04CF451}">
      <dgm:prSet/>
      <dgm:spPr/>
      <dgm:t>
        <a:bodyPr/>
        <a:lstStyle/>
        <a:p>
          <a:r>
            <a:rPr lang="en-GB" dirty="0">
              <a:solidFill>
                <a:schemeClr val="tx1"/>
              </a:solidFill>
            </a:rPr>
            <a:t>Combining = combine learning materials from different sources available under different licenses</a:t>
          </a:r>
          <a:endParaRPr lang="en-MK" dirty="0">
            <a:solidFill>
              <a:schemeClr val="tx1"/>
            </a:solidFill>
          </a:endParaRPr>
        </a:p>
      </dgm:t>
    </dgm:pt>
    <dgm:pt modelId="{A5490698-9C11-C941-A7FA-5819A681F7A3}" type="parTrans" cxnId="{88B9D265-B5BB-B34A-B288-679DA8270AFD}">
      <dgm:prSet/>
      <dgm:spPr/>
      <dgm:t>
        <a:bodyPr/>
        <a:lstStyle/>
        <a:p>
          <a:endParaRPr lang="en-GB">
            <a:solidFill>
              <a:schemeClr val="tx1"/>
            </a:solidFill>
          </a:endParaRPr>
        </a:p>
      </dgm:t>
    </dgm:pt>
    <dgm:pt modelId="{53C12061-AA00-A944-82B2-CF6A7DEC4410}" type="sibTrans" cxnId="{88B9D265-B5BB-B34A-B288-679DA8270AFD}">
      <dgm:prSet/>
      <dgm:spPr/>
      <dgm:t>
        <a:bodyPr/>
        <a:lstStyle/>
        <a:p>
          <a:endParaRPr lang="en-GB">
            <a:solidFill>
              <a:schemeClr val="tx1"/>
            </a:solidFill>
          </a:endParaRPr>
        </a:p>
      </dgm:t>
    </dgm:pt>
    <dgm:pt modelId="{17E37B67-F4FA-6841-8C42-97AFD0141968}">
      <dgm:prSet/>
      <dgm:spPr/>
      <dgm:t>
        <a:bodyPr/>
        <a:lstStyle/>
        <a:p>
          <a:r>
            <a:rPr lang="en-GB" dirty="0">
              <a:solidFill>
                <a:schemeClr val="tx1"/>
              </a:solidFill>
            </a:rPr>
            <a:t>you may combine any CC-licensed content so long as you provide attribution and comply with the </a:t>
          </a:r>
          <a:r>
            <a:rPr lang="en-GB" dirty="0" err="1">
              <a:solidFill>
                <a:schemeClr val="tx1"/>
              </a:solidFill>
            </a:rPr>
            <a:t>NonCommercial</a:t>
          </a:r>
          <a:r>
            <a:rPr lang="en-GB" dirty="0">
              <a:solidFill>
                <a:schemeClr val="tx1"/>
              </a:solidFill>
            </a:rPr>
            <a:t> restriction if it applies</a:t>
          </a:r>
          <a:endParaRPr lang="en-MK" dirty="0">
            <a:solidFill>
              <a:schemeClr val="tx1"/>
            </a:solidFill>
          </a:endParaRPr>
        </a:p>
      </dgm:t>
    </dgm:pt>
    <dgm:pt modelId="{46BC4DD1-F8E2-7D45-B6DE-671E174EF9B2}" type="parTrans" cxnId="{549678AB-52FE-8244-B0A6-814DFCC7AFDC}">
      <dgm:prSet/>
      <dgm:spPr/>
      <dgm:t>
        <a:bodyPr/>
        <a:lstStyle/>
        <a:p>
          <a:endParaRPr lang="en-GB">
            <a:solidFill>
              <a:schemeClr val="tx1"/>
            </a:solidFill>
          </a:endParaRPr>
        </a:p>
      </dgm:t>
    </dgm:pt>
    <dgm:pt modelId="{7C23B439-7B76-5146-92AA-FE574A29D818}" type="sibTrans" cxnId="{549678AB-52FE-8244-B0A6-814DFCC7AFDC}">
      <dgm:prSet/>
      <dgm:spPr/>
      <dgm:t>
        <a:bodyPr/>
        <a:lstStyle/>
        <a:p>
          <a:endParaRPr lang="en-GB">
            <a:solidFill>
              <a:schemeClr val="tx1"/>
            </a:solidFill>
          </a:endParaRPr>
        </a:p>
      </dgm:t>
    </dgm:pt>
    <dgm:pt modelId="{D2F3E7EE-AF28-AD4E-9182-FDD38AC2DFA2}">
      <dgm:prSet/>
      <dgm:spPr/>
      <dgm:t>
        <a:bodyPr/>
        <a:lstStyle/>
        <a:p>
          <a:r>
            <a:rPr lang="en-GB" dirty="0">
              <a:solidFill>
                <a:schemeClr val="tx1"/>
              </a:solidFill>
            </a:rPr>
            <a:t>Remixing = derivative = adaptation =&gt; when the modified work manifests sufficient new creativity to be copyrightable</a:t>
          </a:r>
          <a:endParaRPr lang="en-MK" dirty="0">
            <a:solidFill>
              <a:schemeClr val="tx1"/>
            </a:solidFill>
          </a:endParaRPr>
        </a:p>
      </dgm:t>
    </dgm:pt>
    <dgm:pt modelId="{CAB995D0-591A-0E40-8BAA-3805B746FA75}" type="parTrans" cxnId="{C37EF726-8A5D-AA4A-B189-21F0D981D9FD}">
      <dgm:prSet/>
      <dgm:spPr/>
      <dgm:t>
        <a:bodyPr/>
        <a:lstStyle/>
        <a:p>
          <a:endParaRPr lang="en-GB">
            <a:solidFill>
              <a:schemeClr val="tx1"/>
            </a:solidFill>
          </a:endParaRPr>
        </a:p>
      </dgm:t>
    </dgm:pt>
    <dgm:pt modelId="{93FEE282-A5BA-AF4F-822B-68428EFFE2A6}" type="sibTrans" cxnId="{C37EF726-8A5D-AA4A-B189-21F0D981D9FD}">
      <dgm:prSet/>
      <dgm:spPr/>
      <dgm:t>
        <a:bodyPr/>
        <a:lstStyle/>
        <a:p>
          <a:endParaRPr lang="en-GB">
            <a:solidFill>
              <a:schemeClr val="tx1"/>
            </a:solidFill>
          </a:endParaRPr>
        </a:p>
      </dgm:t>
    </dgm:pt>
    <dgm:pt modelId="{32A218E0-ABE5-5642-9715-C862ABF0F03D}">
      <dgm:prSet/>
      <dgm:spPr/>
      <dgm:t>
        <a:bodyPr/>
        <a:lstStyle/>
        <a:p>
          <a:r>
            <a:rPr lang="en-GB" b="1" dirty="0">
              <a:solidFill>
                <a:schemeClr val="accent4"/>
              </a:solidFill>
            </a:rPr>
            <a:t>Adaptation</a:t>
          </a:r>
          <a:r>
            <a:rPr lang="en-GB" dirty="0">
              <a:solidFill>
                <a:schemeClr val="tx1"/>
              </a:solidFill>
            </a:rPr>
            <a:t> creates some new version of the original form</a:t>
          </a:r>
          <a:endParaRPr lang="en-MK" dirty="0">
            <a:solidFill>
              <a:schemeClr val="tx1"/>
            </a:solidFill>
          </a:endParaRPr>
        </a:p>
      </dgm:t>
    </dgm:pt>
    <dgm:pt modelId="{F12A72FC-FABC-FF46-9086-ED49AAD0A1B8}" type="parTrans" cxnId="{AD55E6C1-4F62-084D-A14B-E381BB3CDB1D}">
      <dgm:prSet/>
      <dgm:spPr/>
      <dgm:t>
        <a:bodyPr/>
        <a:lstStyle/>
        <a:p>
          <a:endParaRPr lang="en-GB">
            <a:solidFill>
              <a:schemeClr val="tx1"/>
            </a:solidFill>
          </a:endParaRPr>
        </a:p>
      </dgm:t>
    </dgm:pt>
    <dgm:pt modelId="{1CE8FB08-D69C-6D42-B575-A7C5CA047E74}" type="sibTrans" cxnId="{AD55E6C1-4F62-084D-A14B-E381BB3CDB1D}">
      <dgm:prSet/>
      <dgm:spPr/>
      <dgm:t>
        <a:bodyPr/>
        <a:lstStyle/>
        <a:p>
          <a:endParaRPr lang="en-GB">
            <a:solidFill>
              <a:schemeClr val="tx1"/>
            </a:solidFill>
          </a:endParaRPr>
        </a:p>
      </dgm:t>
    </dgm:pt>
    <dgm:pt modelId="{17CB21A6-717D-0247-8421-2029201C1A23}" type="pres">
      <dgm:prSet presAssocID="{73534B6F-9711-534C-96A1-96D5DBE9A3BF}" presName="linear" presStyleCnt="0">
        <dgm:presLayoutVars>
          <dgm:animLvl val="lvl"/>
          <dgm:resizeHandles val="exact"/>
        </dgm:presLayoutVars>
      </dgm:prSet>
      <dgm:spPr/>
    </dgm:pt>
    <dgm:pt modelId="{1243C95B-75D4-9140-BBC4-AD886F8A16A1}" type="pres">
      <dgm:prSet presAssocID="{BCFC7403-1ECD-7047-BADF-8001A04CF451}" presName="parentText" presStyleLbl="node1" presStyleIdx="0" presStyleCnt="2">
        <dgm:presLayoutVars>
          <dgm:chMax val="0"/>
          <dgm:bulletEnabled val="1"/>
        </dgm:presLayoutVars>
      </dgm:prSet>
      <dgm:spPr/>
    </dgm:pt>
    <dgm:pt modelId="{352EA55E-699D-1C4B-BC8B-D2765CFCFD13}" type="pres">
      <dgm:prSet presAssocID="{BCFC7403-1ECD-7047-BADF-8001A04CF451}" presName="childText" presStyleLbl="revTx" presStyleIdx="0" presStyleCnt="2">
        <dgm:presLayoutVars>
          <dgm:bulletEnabled val="1"/>
        </dgm:presLayoutVars>
      </dgm:prSet>
      <dgm:spPr/>
    </dgm:pt>
    <dgm:pt modelId="{7C84ECB0-D4BB-CB4C-AA0C-2FDA0E823211}" type="pres">
      <dgm:prSet presAssocID="{D2F3E7EE-AF28-AD4E-9182-FDD38AC2DFA2}" presName="parentText" presStyleLbl="node1" presStyleIdx="1" presStyleCnt="2">
        <dgm:presLayoutVars>
          <dgm:chMax val="0"/>
          <dgm:bulletEnabled val="1"/>
        </dgm:presLayoutVars>
      </dgm:prSet>
      <dgm:spPr/>
    </dgm:pt>
    <dgm:pt modelId="{C00C43FD-4AE0-2148-B3E0-70BA71C9CFEC}" type="pres">
      <dgm:prSet presAssocID="{D2F3E7EE-AF28-AD4E-9182-FDD38AC2DFA2}" presName="childText" presStyleLbl="revTx" presStyleIdx="1" presStyleCnt="2">
        <dgm:presLayoutVars>
          <dgm:bulletEnabled val="1"/>
        </dgm:presLayoutVars>
      </dgm:prSet>
      <dgm:spPr/>
    </dgm:pt>
  </dgm:ptLst>
  <dgm:cxnLst>
    <dgm:cxn modelId="{C3778119-8F56-1F4B-A0FD-7776A44649AB}" type="presOf" srcId="{D2F3E7EE-AF28-AD4E-9182-FDD38AC2DFA2}" destId="{7C84ECB0-D4BB-CB4C-AA0C-2FDA0E823211}" srcOrd="0" destOrd="0" presId="urn:microsoft.com/office/officeart/2005/8/layout/vList2"/>
    <dgm:cxn modelId="{E3A7F01A-5EEF-F640-962C-CD8CAF6BE164}" type="presOf" srcId="{32A218E0-ABE5-5642-9715-C862ABF0F03D}" destId="{C00C43FD-4AE0-2148-B3E0-70BA71C9CFEC}" srcOrd="0" destOrd="0" presId="urn:microsoft.com/office/officeart/2005/8/layout/vList2"/>
    <dgm:cxn modelId="{C37EF726-8A5D-AA4A-B189-21F0D981D9FD}" srcId="{73534B6F-9711-534C-96A1-96D5DBE9A3BF}" destId="{D2F3E7EE-AF28-AD4E-9182-FDD38AC2DFA2}" srcOrd="1" destOrd="0" parTransId="{CAB995D0-591A-0E40-8BAA-3805B746FA75}" sibTransId="{93FEE282-A5BA-AF4F-822B-68428EFFE2A6}"/>
    <dgm:cxn modelId="{762DC747-FC10-D84E-9355-6EDC7DEA02DA}" type="presOf" srcId="{73534B6F-9711-534C-96A1-96D5DBE9A3BF}" destId="{17CB21A6-717D-0247-8421-2029201C1A23}" srcOrd="0" destOrd="0" presId="urn:microsoft.com/office/officeart/2005/8/layout/vList2"/>
    <dgm:cxn modelId="{88B9D265-B5BB-B34A-B288-679DA8270AFD}" srcId="{73534B6F-9711-534C-96A1-96D5DBE9A3BF}" destId="{BCFC7403-1ECD-7047-BADF-8001A04CF451}" srcOrd="0" destOrd="0" parTransId="{A5490698-9C11-C941-A7FA-5819A681F7A3}" sibTransId="{53C12061-AA00-A944-82B2-CF6A7DEC4410}"/>
    <dgm:cxn modelId="{58946D7D-B9F4-F048-A4E7-592EF9B7E6CE}" type="presOf" srcId="{BCFC7403-1ECD-7047-BADF-8001A04CF451}" destId="{1243C95B-75D4-9140-BBC4-AD886F8A16A1}" srcOrd="0" destOrd="0" presId="urn:microsoft.com/office/officeart/2005/8/layout/vList2"/>
    <dgm:cxn modelId="{549678AB-52FE-8244-B0A6-814DFCC7AFDC}" srcId="{BCFC7403-1ECD-7047-BADF-8001A04CF451}" destId="{17E37B67-F4FA-6841-8C42-97AFD0141968}" srcOrd="0" destOrd="0" parTransId="{46BC4DD1-F8E2-7D45-B6DE-671E174EF9B2}" sibTransId="{7C23B439-7B76-5146-92AA-FE574A29D818}"/>
    <dgm:cxn modelId="{AD55E6C1-4F62-084D-A14B-E381BB3CDB1D}" srcId="{D2F3E7EE-AF28-AD4E-9182-FDD38AC2DFA2}" destId="{32A218E0-ABE5-5642-9715-C862ABF0F03D}" srcOrd="0" destOrd="0" parTransId="{F12A72FC-FABC-FF46-9086-ED49AAD0A1B8}" sibTransId="{1CE8FB08-D69C-6D42-B575-A7C5CA047E74}"/>
    <dgm:cxn modelId="{DB9C8AFE-E70F-0041-80FB-3115A1A7D39D}" type="presOf" srcId="{17E37B67-F4FA-6841-8C42-97AFD0141968}" destId="{352EA55E-699D-1C4B-BC8B-D2765CFCFD13}" srcOrd="0" destOrd="0" presId="urn:microsoft.com/office/officeart/2005/8/layout/vList2"/>
    <dgm:cxn modelId="{17A9F039-B60D-3A4B-84F6-F1BC4F6C6894}" type="presParOf" srcId="{17CB21A6-717D-0247-8421-2029201C1A23}" destId="{1243C95B-75D4-9140-BBC4-AD886F8A16A1}" srcOrd="0" destOrd="0" presId="urn:microsoft.com/office/officeart/2005/8/layout/vList2"/>
    <dgm:cxn modelId="{7D19967F-5F0B-BD47-B15B-1198A9E52BD3}" type="presParOf" srcId="{17CB21A6-717D-0247-8421-2029201C1A23}" destId="{352EA55E-699D-1C4B-BC8B-D2765CFCFD13}" srcOrd="1" destOrd="0" presId="urn:microsoft.com/office/officeart/2005/8/layout/vList2"/>
    <dgm:cxn modelId="{96D73CF4-9731-AE49-8107-3957ECE7DCBD}" type="presParOf" srcId="{17CB21A6-717D-0247-8421-2029201C1A23}" destId="{7C84ECB0-D4BB-CB4C-AA0C-2FDA0E823211}" srcOrd="2" destOrd="0" presId="urn:microsoft.com/office/officeart/2005/8/layout/vList2"/>
    <dgm:cxn modelId="{6542DF3F-7A1D-8042-A765-0FCE05A0906F}" type="presParOf" srcId="{17CB21A6-717D-0247-8421-2029201C1A23}" destId="{C00C43FD-4AE0-2148-B3E0-70BA71C9CFEC}"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You are preparing a new course on Open Science and have decided to combine some already available content (images or even whole learning units) and also create your own learning content (additional learning units).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i="0">
              <a:solidFill>
                <a:schemeClr val="tx1"/>
              </a:solidFill>
            </a:rPr>
            <a:t>The content that you would like to reuse is:</a:t>
          </a: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C759B4BE-717C-214E-AE0A-43DD8A13B957}">
      <dgm:prSet/>
      <dgm:spPr/>
      <dgm:t>
        <a:bodyPr/>
        <a:lstStyle/>
        <a:p>
          <a:pPr>
            <a:buFont typeface="Arial" panose="020B0604020202020204" pitchFamily="34" charset="0"/>
            <a:buChar char="•"/>
          </a:pPr>
          <a:r>
            <a:rPr lang="en-GB" b="0" i="0" dirty="0">
              <a:solidFill>
                <a:schemeClr val="tx1"/>
              </a:solidFill>
            </a:rPr>
            <a:t>Your adaptation of </a:t>
          </a:r>
          <a:r>
            <a:rPr lang="en-GB" b="0" i="0" dirty="0">
              <a:solidFill>
                <a:schemeClr val="tx1"/>
              </a:solidFill>
              <a:hlinkClick xmlns:r="http://schemas.openxmlformats.org/officeDocument/2006/relationships" r:id="rId1" tooltip="https://github.com/opensciency/sprint-content/blob/main/open-data/Lesson1-WhatIsOpenData.md">
                <a:extLst>
                  <a:ext uri="{A12FA001-AC4F-418D-AE19-62706E023703}">
                    <ahyp:hlinkClr xmlns:ahyp="http://schemas.microsoft.com/office/drawing/2018/hyperlinkcolor" val="tx"/>
                  </a:ext>
                </a:extLst>
              </a:hlinkClick>
            </a:rPr>
            <a:t>Lesson 1 - What is Open Data from OpenSciency</a:t>
          </a:r>
          <a:endParaRPr lang="en-GB" b="0" i="0" dirty="0">
            <a:solidFill>
              <a:schemeClr val="tx1"/>
            </a:solidFill>
          </a:endParaRPr>
        </a:p>
      </dgm:t>
    </dgm:pt>
    <dgm:pt modelId="{43B1D7F6-4377-634E-AF53-7CC0FDACA239}" type="parTrans" cxnId="{5150DEEF-13B3-BD4A-A279-E8BF89C429DB}">
      <dgm:prSet/>
      <dgm:spPr/>
      <dgm:t>
        <a:bodyPr/>
        <a:lstStyle/>
        <a:p>
          <a:endParaRPr lang="en-GB">
            <a:solidFill>
              <a:schemeClr val="tx1"/>
            </a:solidFill>
          </a:endParaRPr>
        </a:p>
      </dgm:t>
    </dgm:pt>
    <dgm:pt modelId="{2B59189F-F23B-FF4A-9B19-E082ED2068E8}" type="sibTrans" cxnId="{5150DEEF-13B3-BD4A-A279-E8BF89C429DB}">
      <dgm:prSet/>
      <dgm:spPr/>
      <dgm:t>
        <a:bodyPr/>
        <a:lstStyle/>
        <a:p>
          <a:endParaRPr lang="en-GB">
            <a:solidFill>
              <a:schemeClr val="tx1"/>
            </a:solidFill>
          </a:endParaRPr>
        </a:p>
      </dgm:t>
    </dgm:pt>
    <dgm:pt modelId="{5E818E4B-E534-0343-B3FD-7D0F5CF04338}">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2" tooltip="https://eurodoc.net/open-science-ambassadors-training/m1-open-science">
                <a:extLst>
                  <a:ext uri="{A12FA001-AC4F-418D-AE19-62706E023703}">
                    <ahyp:hlinkClr xmlns:ahyp="http://schemas.microsoft.com/office/drawing/2018/hyperlinkcolor" val="tx"/>
                  </a:ext>
                </a:extLst>
              </a:hlinkClick>
            </a:rPr>
            <a:t>M1 - Open Science Ambassador Training from EURODOC</a:t>
          </a:r>
          <a:endParaRPr lang="en-GB" b="0" i="0" dirty="0">
            <a:solidFill>
              <a:schemeClr val="tx1"/>
            </a:solidFill>
          </a:endParaRPr>
        </a:p>
      </dgm:t>
    </dgm:pt>
    <dgm:pt modelId="{42BD0524-DD2A-3F4E-91F6-FFFBD31C4151}" type="parTrans" cxnId="{9D8738AB-DD9F-4849-BB30-15367791AEC0}">
      <dgm:prSet/>
      <dgm:spPr/>
      <dgm:t>
        <a:bodyPr/>
        <a:lstStyle/>
        <a:p>
          <a:endParaRPr lang="en-GB">
            <a:solidFill>
              <a:schemeClr val="tx1"/>
            </a:solidFill>
          </a:endParaRPr>
        </a:p>
      </dgm:t>
    </dgm:pt>
    <dgm:pt modelId="{9F1D4324-3E63-784E-B9E5-55913A9B99B6}" type="sibTrans" cxnId="{9D8738AB-DD9F-4849-BB30-15367791AEC0}">
      <dgm:prSet/>
      <dgm:spPr/>
      <dgm:t>
        <a:bodyPr/>
        <a:lstStyle/>
        <a:p>
          <a:endParaRPr lang="en-GB">
            <a:solidFill>
              <a:schemeClr val="tx1"/>
            </a:solidFill>
          </a:endParaRPr>
        </a:p>
      </dgm:t>
    </dgm:pt>
    <dgm:pt modelId="{315E47D7-136F-D840-B197-9AD66A9C829D}">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3 from Why open science? presentation by Sarah Jones</a:t>
          </a:r>
          <a:endParaRPr lang="en-GB" b="0" i="0" dirty="0">
            <a:solidFill>
              <a:schemeClr val="tx1"/>
            </a:solidFill>
          </a:endParaRPr>
        </a:p>
      </dgm:t>
    </dgm:pt>
    <dgm:pt modelId="{660C4A8F-9894-7C44-856D-C5687CF91F41}" type="parTrans" cxnId="{E939A47F-347A-E44D-9C01-848C727892A6}">
      <dgm:prSet/>
      <dgm:spPr/>
      <dgm:t>
        <a:bodyPr/>
        <a:lstStyle/>
        <a:p>
          <a:endParaRPr lang="en-GB">
            <a:solidFill>
              <a:schemeClr val="tx1"/>
            </a:solidFill>
          </a:endParaRPr>
        </a:p>
      </dgm:t>
    </dgm:pt>
    <dgm:pt modelId="{1AC60C77-6C7C-7544-B6ED-044F2EA537F1}" type="sibTrans" cxnId="{E939A47F-347A-E44D-9C01-848C727892A6}">
      <dgm:prSet/>
      <dgm:spPr/>
      <dgm:t>
        <a:bodyPr/>
        <a:lstStyle/>
        <a:p>
          <a:endParaRPr lang="en-GB">
            <a:solidFill>
              <a:schemeClr val="tx1"/>
            </a:solidFill>
          </a:endParaRPr>
        </a:p>
      </dgm:t>
    </dgm:pt>
    <dgm:pt modelId="{A060AA51-8B9F-4343-B6D1-FF3811764360}">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10 from Why open science? presentation by Sarah Jones</a:t>
          </a:r>
          <a:endParaRPr lang="en-GB" b="0" i="0" dirty="0">
            <a:solidFill>
              <a:schemeClr val="tx1"/>
            </a:solidFill>
          </a:endParaRPr>
        </a:p>
      </dgm:t>
    </dgm:pt>
    <dgm:pt modelId="{4652190B-1707-344B-89A1-A4A6571E56D4}" type="parTrans" cxnId="{3DF4D7D4-94EB-5D4A-8274-4F5401236387}">
      <dgm:prSet/>
      <dgm:spPr/>
      <dgm:t>
        <a:bodyPr/>
        <a:lstStyle/>
        <a:p>
          <a:endParaRPr lang="en-GB">
            <a:solidFill>
              <a:schemeClr val="tx1"/>
            </a:solidFill>
          </a:endParaRPr>
        </a:p>
      </dgm:t>
    </dgm:pt>
    <dgm:pt modelId="{6DC346F6-2C13-5B4C-B40E-D4BA9B950B74}" type="sibTrans" cxnId="{3DF4D7D4-94EB-5D4A-8274-4F5401236387}">
      <dgm:prSet/>
      <dgm:spPr/>
      <dgm:t>
        <a:bodyPr/>
        <a:lstStyle/>
        <a:p>
          <a:endParaRPr lang="en-GB">
            <a:solidFill>
              <a:schemeClr val="tx1"/>
            </a:solidFill>
          </a:endParaRPr>
        </a:p>
      </dgm:t>
    </dgm:pt>
    <dgm:pt modelId="{EE3EECCC-FD97-2548-8853-9F9562900A82}">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5 from Why open science? presentation by Sarah Jones</a:t>
          </a:r>
          <a:r>
            <a:rPr lang="en-GB" b="0" i="0" dirty="0">
              <a:solidFill>
                <a:schemeClr val="tx1"/>
              </a:solidFill>
            </a:rPr>
            <a:t> combined with </a:t>
          </a:r>
          <a:r>
            <a:rPr lang="en-GB" b="0" i="0" dirty="0">
              <a:solidFill>
                <a:schemeClr val="tx1"/>
              </a:solidFill>
              <a:hlinkClick xmlns:r="http://schemas.openxmlformats.org/officeDocument/2006/relationships" r:id="rId4" tooltip="https://www.cos.io/initiatives/badges">
                <a:extLst>
                  <a:ext uri="{A12FA001-AC4F-418D-AE19-62706E023703}">
                    <ahyp:hlinkClr xmlns:ahyp="http://schemas.microsoft.com/office/drawing/2018/hyperlinkcolor" val="tx"/>
                  </a:ext>
                </a:extLst>
              </a:hlinkClick>
            </a:rPr>
            <a:t>the badges image and text from Center for Open Science</a:t>
          </a:r>
          <a:r>
            <a:rPr lang="en-GB" b="0" i="0" dirty="0">
              <a:solidFill>
                <a:schemeClr val="tx1"/>
              </a:solidFill>
            </a:rPr>
            <a:t> into a new adaptation</a:t>
          </a:r>
        </a:p>
      </dgm:t>
    </dgm:pt>
    <dgm:pt modelId="{6D7D9829-177C-2843-9BFF-C7D1549899CD}" type="parTrans" cxnId="{8ACD4D2C-D8A8-4941-8C08-07D37D774E28}">
      <dgm:prSet/>
      <dgm:spPr/>
      <dgm:t>
        <a:bodyPr/>
        <a:lstStyle/>
        <a:p>
          <a:endParaRPr lang="en-GB">
            <a:solidFill>
              <a:schemeClr val="tx1"/>
            </a:solidFill>
          </a:endParaRPr>
        </a:p>
      </dgm:t>
    </dgm:pt>
    <dgm:pt modelId="{A94B83CF-80AC-1545-B947-4C7A72E435D0}" type="sibTrans" cxnId="{8ACD4D2C-D8A8-4941-8C08-07D37D774E28}">
      <dgm:prSet/>
      <dgm:spPr/>
      <dgm:t>
        <a:bodyPr/>
        <a:lstStyle/>
        <a:p>
          <a:endParaRPr lang="en-GB">
            <a:solidFill>
              <a:schemeClr val="tx1"/>
            </a:solidFill>
          </a:endParaRPr>
        </a:p>
      </dgm:t>
    </dgm:pt>
    <dgm:pt modelId="{1B3F2F39-2DD2-3A49-8596-4FC5930DD440}">
      <dgm:prSet custT="1"/>
      <dgm:spPr/>
      <dgm:t>
        <a:bodyPr/>
        <a:lstStyle/>
        <a:p>
          <a:pPr>
            <a:buFont typeface="+mj-lt"/>
            <a:buAutoNum type="arabicPeriod"/>
          </a:pPr>
          <a:r>
            <a:rPr lang="en-GB" sz="2400" b="0" i="0" dirty="0">
              <a:solidFill>
                <a:schemeClr val="tx1"/>
              </a:solidFill>
            </a:rPr>
            <a:t> Check if reuse is allowed</a:t>
          </a:r>
        </a:p>
      </dgm:t>
    </dgm:pt>
    <dgm:pt modelId="{7C5C1835-6C33-214C-9B09-4F90C73BF600}" type="sibTrans" cxnId="{B571EEB3-F28A-1848-8254-5D389546D218}">
      <dgm:prSet/>
      <dgm:spPr/>
      <dgm:t>
        <a:bodyPr/>
        <a:lstStyle/>
        <a:p>
          <a:endParaRPr lang="en-GB">
            <a:solidFill>
              <a:schemeClr val="tx1"/>
            </a:solidFill>
          </a:endParaRPr>
        </a:p>
      </dgm:t>
    </dgm:pt>
    <dgm:pt modelId="{FCBF29A8-7BB3-9749-BA3F-F4B2E3DE2027}" type="parTrans" cxnId="{B571EEB3-F28A-1848-8254-5D389546D218}">
      <dgm:prSet/>
      <dgm:spPr/>
      <dgm:t>
        <a:bodyPr/>
        <a:lstStyle/>
        <a:p>
          <a:endParaRPr lang="en-GB">
            <a:solidFill>
              <a:schemeClr val="tx1"/>
            </a:solidFill>
          </a:endParaRPr>
        </a:p>
      </dgm:t>
    </dgm:pt>
    <dgm:pt modelId="{9BAE787A-9215-3A4E-BD90-BB75F4FFD0D8}">
      <dgm:prSet custT="1"/>
      <dgm:spPr/>
      <dgm:t>
        <a:bodyPr/>
        <a:lstStyle/>
        <a:p>
          <a:pPr>
            <a:buFont typeface="+mj-lt"/>
            <a:buAutoNum type="arabicPeriod"/>
          </a:pPr>
          <a:r>
            <a:rPr lang="en-GB" sz="3200" b="0" i="0" dirty="0">
              <a:solidFill>
                <a:schemeClr val="tx1"/>
              </a:solidFill>
            </a:rPr>
            <a:t>Steps:</a:t>
          </a:r>
        </a:p>
      </dgm:t>
    </dgm:pt>
    <dgm:pt modelId="{EAE610E0-ADBD-C643-8362-BA5777A7AA89}" type="parTrans" cxnId="{4862BE73-9973-3649-8A83-D8C460E9AE62}">
      <dgm:prSet/>
      <dgm:spPr/>
      <dgm:t>
        <a:bodyPr/>
        <a:lstStyle/>
        <a:p>
          <a:endParaRPr lang="en-GB">
            <a:solidFill>
              <a:schemeClr val="tx1"/>
            </a:solidFill>
          </a:endParaRPr>
        </a:p>
      </dgm:t>
    </dgm:pt>
    <dgm:pt modelId="{09152E7B-A609-F949-A347-809D72A134F7}" type="sibTrans" cxnId="{4862BE73-9973-3649-8A83-D8C460E9AE62}">
      <dgm:prSet/>
      <dgm:spPr/>
      <dgm:t>
        <a:bodyPr/>
        <a:lstStyle/>
        <a:p>
          <a:endParaRPr lang="en-GB">
            <a:solidFill>
              <a:schemeClr val="tx1"/>
            </a:solidFill>
          </a:endParaRPr>
        </a:p>
      </dgm:t>
    </dgm:pt>
    <dgm:pt modelId="{E696D7BB-D928-B14C-97E6-653316D0C71A}">
      <dgm:prSet custT="1"/>
      <dgm:spPr/>
      <dgm:t>
        <a:bodyPr/>
        <a:lstStyle/>
        <a:p>
          <a:pPr>
            <a:buFont typeface="+mj-lt"/>
            <a:buAutoNum type="arabicPeriod"/>
          </a:pPr>
          <a:r>
            <a:rPr lang="en-GB" sz="2400" b="0" i="0" dirty="0">
              <a:solidFill>
                <a:schemeClr val="tx1"/>
              </a:solidFill>
            </a:rPr>
            <a:t> Is it allowed to combine together these contents</a:t>
          </a:r>
        </a:p>
      </dgm:t>
    </dgm:pt>
    <dgm:pt modelId="{ABEC4D61-0DA6-A14E-9B39-1D2AFA5E8716}" type="parTrans" cxnId="{3BBFACEA-DB72-7F4B-9D19-3EA72AA640F9}">
      <dgm:prSet/>
      <dgm:spPr/>
      <dgm:t>
        <a:bodyPr/>
        <a:lstStyle/>
        <a:p>
          <a:endParaRPr lang="en-GB">
            <a:solidFill>
              <a:schemeClr val="tx1"/>
            </a:solidFill>
          </a:endParaRPr>
        </a:p>
      </dgm:t>
    </dgm:pt>
    <dgm:pt modelId="{B83C32D7-15D8-B64E-BBBF-9B3C79AB96B5}" type="sibTrans" cxnId="{3BBFACEA-DB72-7F4B-9D19-3EA72AA640F9}">
      <dgm:prSet/>
      <dgm:spPr/>
      <dgm:t>
        <a:bodyPr/>
        <a:lstStyle/>
        <a:p>
          <a:endParaRPr lang="en-GB">
            <a:solidFill>
              <a:schemeClr val="tx1"/>
            </a:solidFill>
          </a:endParaRPr>
        </a:p>
      </dgm:t>
    </dgm:pt>
    <dgm:pt modelId="{E824078C-015F-1D4C-8C37-4C7292F59CA3}">
      <dgm:prSet custT="1"/>
      <dgm:spPr/>
      <dgm:t>
        <a:bodyPr/>
        <a:lstStyle/>
        <a:p>
          <a:pPr>
            <a:buFont typeface="+mj-lt"/>
            <a:buAutoNum type="arabicPeriod"/>
          </a:pPr>
          <a:r>
            <a:rPr lang="en-GB" sz="2400" b="0" i="0" dirty="0">
              <a:solidFill>
                <a:schemeClr val="tx1"/>
              </a:solidFill>
            </a:rPr>
            <a:t> Check the remix license compatibility</a:t>
          </a:r>
        </a:p>
      </dgm:t>
    </dgm:pt>
    <dgm:pt modelId="{6F39B15F-853F-1B43-8264-1790703913E1}" type="parTrans" cxnId="{0AE84E63-24C8-BD42-A19C-13B477DF7B1D}">
      <dgm:prSet/>
      <dgm:spPr/>
      <dgm:t>
        <a:bodyPr/>
        <a:lstStyle/>
        <a:p>
          <a:endParaRPr lang="en-GB">
            <a:solidFill>
              <a:schemeClr val="tx1"/>
            </a:solidFill>
          </a:endParaRPr>
        </a:p>
      </dgm:t>
    </dgm:pt>
    <dgm:pt modelId="{732C8578-C2A5-F34F-A5C4-ACCDDE0627E0}" type="sibTrans" cxnId="{0AE84E63-24C8-BD42-A19C-13B477DF7B1D}">
      <dgm:prSet/>
      <dgm:spPr/>
      <dgm:t>
        <a:bodyPr/>
        <a:lstStyle/>
        <a:p>
          <a:endParaRPr lang="en-GB">
            <a:solidFill>
              <a:schemeClr val="tx1"/>
            </a:solidFill>
          </a:endParaRPr>
        </a:p>
      </dgm:t>
    </dgm:pt>
    <dgm:pt modelId="{BEC2663D-4243-974A-A717-9B00357EAB4E}">
      <dgm:prSet custT="1"/>
      <dgm:spPr/>
      <dgm:t>
        <a:bodyPr/>
        <a:lstStyle/>
        <a:p>
          <a:pPr>
            <a:buFont typeface="+mj-lt"/>
            <a:buAutoNum type="arabicPeriod"/>
          </a:pPr>
          <a:r>
            <a:rPr lang="en-GB" sz="2400" b="0" i="0" dirty="0">
              <a:solidFill>
                <a:schemeClr val="tx1"/>
              </a:solidFill>
            </a:rPr>
            <a:t> Decide on the license of your work</a:t>
          </a:r>
        </a:p>
      </dgm:t>
    </dgm:pt>
    <dgm:pt modelId="{4FA0DE27-3D32-F248-995A-5F08142242B6}" type="parTrans" cxnId="{1D1160E8-3E06-E04E-A0B3-9BAB9707995D}">
      <dgm:prSet/>
      <dgm:spPr/>
      <dgm:t>
        <a:bodyPr/>
        <a:lstStyle/>
        <a:p>
          <a:endParaRPr lang="en-GB">
            <a:solidFill>
              <a:schemeClr val="tx1"/>
            </a:solidFill>
          </a:endParaRPr>
        </a:p>
      </dgm:t>
    </dgm:pt>
    <dgm:pt modelId="{43D63082-C0B0-4F40-9C78-406FB416BC6F}" type="sibTrans" cxnId="{1D1160E8-3E06-E04E-A0B3-9BAB9707995D}">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2">
        <dgm:presLayoutVars>
          <dgm:bulletEnabled val="1"/>
        </dgm:presLayoutVars>
      </dgm:prSet>
      <dgm:spPr/>
    </dgm:pt>
    <dgm:pt modelId="{C6D7D990-0154-1442-B945-22432C5C0F9C}" type="pres">
      <dgm:prSet presAssocID="{2ECF44DD-9230-264C-BE9A-C05B631341E7}" presName="sibTrans" presStyleCnt="0"/>
      <dgm:spPr/>
    </dgm:pt>
    <dgm:pt modelId="{A4E4E4BB-AC14-084A-A709-1072C94694D0}" type="pres">
      <dgm:prSet presAssocID="{9BAE787A-9215-3A4E-BD90-BB75F4FFD0D8}" presName="node" presStyleLbl="node1" presStyleIdx="1" presStyleCnt="2">
        <dgm:presLayoutVars>
          <dgm:bulletEnabled val="1"/>
        </dgm:presLayoutVars>
      </dgm:prSet>
      <dgm:spPr/>
    </dgm:pt>
  </dgm:ptLst>
  <dgm:cxnLst>
    <dgm:cxn modelId="{8ACD4D2C-D8A8-4941-8C08-07D37D774E28}" srcId="{48F1D563-3E21-BD43-A4AB-5ADCF98086BF}" destId="{EE3EECCC-FD97-2548-8853-9F9562900A82}" srcOrd="4" destOrd="0" parTransId="{6D7D9829-177C-2843-9BFF-C7D1549899CD}" sibTransId="{A94B83CF-80AC-1545-B947-4C7A72E435D0}"/>
    <dgm:cxn modelId="{0CBA2738-040D-404E-B6A6-3EB34F4A455F}" type="presOf" srcId="{9BAE787A-9215-3A4E-BD90-BB75F4FFD0D8}" destId="{A4E4E4BB-AC14-084A-A709-1072C94694D0}" srcOrd="0" destOrd="0" presId="urn:microsoft.com/office/officeart/2005/8/layout/default"/>
    <dgm:cxn modelId="{5979743F-ACD5-3041-BCA9-152BE8B4A882}" type="presOf" srcId="{E696D7BB-D928-B14C-97E6-653316D0C71A}" destId="{A4E4E4BB-AC14-084A-A709-1072C94694D0}" srcOrd="0" destOrd="2" presId="urn:microsoft.com/office/officeart/2005/8/layout/default"/>
    <dgm:cxn modelId="{BBD89045-0D13-8247-BB42-A7F7D5421271}" type="presOf" srcId="{E824078C-015F-1D4C-8C37-4C7292F59CA3}" destId="{A4E4E4BB-AC14-084A-A709-1072C94694D0}" srcOrd="0" destOrd="3" presId="urn:microsoft.com/office/officeart/2005/8/layout/default"/>
    <dgm:cxn modelId="{548A2D5B-2F9B-7449-81D1-2FB936BA595B}" type="presOf" srcId="{1B3F2F39-2DD2-3A49-8596-4FC5930DD440}" destId="{A4E4E4BB-AC14-084A-A709-1072C94694D0}" srcOrd="0" destOrd="1" presId="urn:microsoft.com/office/officeart/2005/8/layout/default"/>
    <dgm:cxn modelId="{A40C8F5F-818F-5A4E-B8D5-811C4F332681}" type="presOf" srcId="{315E47D7-136F-D840-B197-9AD66A9C829D}" destId="{3EFEF4C0-0C11-764C-87DC-36849751C784}" srcOrd="0" destOrd="3" presId="urn:microsoft.com/office/officeart/2005/8/layout/default"/>
    <dgm:cxn modelId="{0AE84E63-24C8-BD42-A19C-13B477DF7B1D}" srcId="{9BAE787A-9215-3A4E-BD90-BB75F4FFD0D8}" destId="{E824078C-015F-1D4C-8C37-4C7292F59CA3}" srcOrd="2" destOrd="0" parTransId="{6F39B15F-853F-1B43-8264-1790703913E1}" sibTransId="{732C8578-C2A5-F34F-A5C4-ACCDDE0627E0}"/>
    <dgm:cxn modelId="{21A76963-737E-4148-A36A-2F815E650287}" type="presOf" srcId="{0F684286-D9B5-914E-9C2A-CC59F1488368}" destId="{1E1D3CC6-75D6-3545-91EF-976131F655B1}" srcOrd="0" destOrd="0" presId="urn:microsoft.com/office/officeart/2005/8/layout/default"/>
    <dgm:cxn modelId="{4862BE73-9973-3649-8A83-D8C460E9AE62}" srcId="{0F684286-D9B5-914E-9C2A-CC59F1488368}" destId="{9BAE787A-9215-3A4E-BD90-BB75F4FFD0D8}" srcOrd="1" destOrd="0" parTransId="{EAE610E0-ADBD-C643-8362-BA5777A7AA89}" sibTransId="{09152E7B-A609-F949-A347-809D72A134F7}"/>
    <dgm:cxn modelId="{47E1F077-6C16-2743-9239-F691DFB73EC9}" type="presOf" srcId="{48F1D563-3E21-BD43-A4AB-5ADCF98086BF}" destId="{3EFEF4C0-0C11-764C-87DC-36849751C784}" srcOrd="0" destOrd="0" presId="urn:microsoft.com/office/officeart/2005/8/layout/default"/>
    <dgm:cxn modelId="{8989A978-982B-6D43-A8EB-4C11C7B2B8D3}" type="presOf" srcId="{BEC2663D-4243-974A-A717-9B00357EAB4E}" destId="{A4E4E4BB-AC14-084A-A709-1072C94694D0}" srcOrd="0" destOrd="4" presId="urn:microsoft.com/office/officeart/2005/8/layout/default"/>
    <dgm:cxn modelId="{A0A52C7B-EB58-4845-A066-DED0B52C09C7}" type="presOf" srcId="{A060AA51-8B9F-4343-B6D1-FF3811764360}" destId="{3EFEF4C0-0C11-764C-87DC-36849751C784}" srcOrd="0" destOrd="4" presId="urn:microsoft.com/office/officeart/2005/8/layout/default"/>
    <dgm:cxn modelId="{5241DC7D-8325-A045-BA64-66CD741F3487}" type="presOf" srcId="{EE3EECCC-FD97-2548-8853-9F9562900A82}" destId="{3EFEF4C0-0C11-764C-87DC-36849751C784}" srcOrd="0" destOrd="5" presId="urn:microsoft.com/office/officeart/2005/8/layout/default"/>
    <dgm:cxn modelId="{E939A47F-347A-E44D-9C01-848C727892A6}" srcId="{48F1D563-3E21-BD43-A4AB-5ADCF98086BF}" destId="{315E47D7-136F-D840-B197-9AD66A9C829D}" srcOrd="2" destOrd="0" parTransId="{660C4A8F-9894-7C44-856D-C5687CF91F41}" sibTransId="{1AC60C77-6C7C-7544-B6ED-044F2EA537F1}"/>
    <dgm:cxn modelId="{EE2DE193-09BD-0F45-925B-7CB110890EC1}" srcId="{0F684286-D9B5-914E-9C2A-CC59F1488368}" destId="{48F1D563-3E21-BD43-A4AB-5ADCF98086BF}" srcOrd="0" destOrd="0" parTransId="{877068C9-18C5-DD4F-AC3F-B03CF5167683}" sibTransId="{2ECF44DD-9230-264C-BE9A-C05B631341E7}"/>
    <dgm:cxn modelId="{9D8738AB-DD9F-4849-BB30-15367791AEC0}" srcId="{48F1D563-3E21-BD43-A4AB-5ADCF98086BF}" destId="{5E818E4B-E534-0343-B3FD-7D0F5CF04338}" srcOrd="1" destOrd="0" parTransId="{42BD0524-DD2A-3F4E-91F6-FFFBD31C4151}" sibTransId="{9F1D4324-3E63-784E-B9E5-55913A9B99B6}"/>
    <dgm:cxn modelId="{B571EEB3-F28A-1848-8254-5D389546D218}" srcId="{9BAE787A-9215-3A4E-BD90-BB75F4FFD0D8}" destId="{1B3F2F39-2DD2-3A49-8596-4FC5930DD440}" srcOrd="0" destOrd="0" parTransId="{FCBF29A8-7BB3-9749-BA3F-F4B2E3DE2027}" sibTransId="{7C5C1835-6C33-214C-9B09-4F90C73BF600}"/>
    <dgm:cxn modelId="{3DF4D7D4-94EB-5D4A-8274-4F5401236387}" srcId="{48F1D563-3E21-BD43-A4AB-5ADCF98086BF}" destId="{A060AA51-8B9F-4343-B6D1-FF3811764360}" srcOrd="3" destOrd="0" parTransId="{4652190B-1707-344B-89A1-A4A6571E56D4}" sibTransId="{6DC346F6-2C13-5B4C-B40E-D4BA9B950B74}"/>
    <dgm:cxn modelId="{24BC01DC-E37E-C24D-A9EC-1FF3988555E0}" type="presOf" srcId="{C759B4BE-717C-214E-AE0A-43DD8A13B957}" destId="{3EFEF4C0-0C11-764C-87DC-36849751C784}" srcOrd="0" destOrd="1" presId="urn:microsoft.com/office/officeart/2005/8/layout/default"/>
    <dgm:cxn modelId="{1D1160E8-3E06-E04E-A0B3-9BAB9707995D}" srcId="{9BAE787A-9215-3A4E-BD90-BB75F4FFD0D8}" destId="{BEC2663D-4243-974A-A717-9B00357EAB4E}" srcOrd="3" destOrd="0" parTransId="{4FA0DE27-3D32-F248-995A-5F08142242B6}" sibTransId="{43D63082-C0B0-4F40-9C78-406FB416BC6F}"/>
    <dgm:cxn modelId="{3BBFACEA-DB72-7F4B-9D19-3EA72AA640F9}" srcId="{9BAE787A-9215-3A4E-BD90-BB75F4FFD0D8}" destId="{E696D7BB-D928-B14C-97E6-653316D0C71A}" srcOrd="1" destOrd="0" parTransId="{ABEC4D61-0DA6-A14E-9B39-1D2AFA5E8716}" sibTransId="{B83C32D7-15D8-B64E-BBBF-9B3C79AB96B5}"/>
    <dgm:cxn modelId="{5150DEEF-13B3-BD4A-A279-E8BF89C429DB}" srcId="{48F1D563-3E21-BD43-A4AB-5ADCF98086BF}" destId="{C759B4BE-717C-214E-AE0A-43DD8A13B957}" srcOrd="0" destOrd="0" parTransId="{43B1D7F6-4377-634E-AF53-7CC0FDACA239}" sibTransId="{2B59189F-F23B-FF4A-9B19-E082ED2068E8}"/>
    <dgm:cxn modelId="{1E6BF2F5-68A8-924E-ACAD-3A41A789FD7F}" type="presOf" srcId="{5E818E4B-E534-0343-B3FD-7D0F5CF04338}" destId="{3EFEF4C0-0C11-764C-87DC-36849751C784}" srcOrd="0" destOrd="2" presId="urn:microsoft.com/office/officeart/2005/8/layout/default"/>
    <dgm:cxn modelId="{5F597040-D52A-C241-A392-9E41DBE04F93}" type="presParOf" srcId="{1E1D3CC6-75D6-3545-91EF-976131F655B1}" destId="{3EFEF4C0-0C11-764C-87DC-36849751C784}" srcOrd="0" destOrd="0" presId="urn:microsoft.com/office/officeart/2005/8/layout/default"/>
    <dgm:cxn modelId="{7B5EEE7A-ADEA-804D-8C6E-1FE160C31F9A}" type="presParOf" srcId="{1E1D3CC6-75D6-3545-91EF-976131F655B1}" destId="{C6D7D990-0154-1442-B945-22432C5C0F9C}" srcOrd="1" destOrd="0" presId="urn:microsoft.com/office/officeart/2005/8/layout/default"/>
    <dgm:cxn modelId="{AE7923BD-AD9D-8F40-BACC-A60A00459B34}" type="presParOf" srcId="{1E1D3CC6-75D6-3545-91EF-976131F655B1}" destId="{A4E4E4BB-AC14-084A-A709-1072C94694D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F1524BE-A2B3-8E4E-AE24-E8DDDD43EEE3}" type="doc">
      <dgm:prSet loTypeId="urn:microsoft.com/office/officeart/2005/8/layout/default" loCatId="" qsTypeId="urn:microsoft.com/office/officeart/2005/8/quickstyle/simple1" qsCatId="simple" csTypeId="urn:microsoft.com/office/officeart/2005/8/colors/colorful1" csCatId="colorful" phldr="1"/>
      <dgm:spPr/>
      <dgm:t>
        <a:bodyPr/>
        <a:lstStyle/>
        <a:p>
          <a:endParaRPr lang="en-GB"/>
        </a:p>
      </dgm:t>
    </dgm:pt>
    <dgm:pt modelId="{221D4DDB-4D24-C24A-A1F0-FFB5EDB8F333}">
      <dgm:prSet phldrT="[Text]"/>
      <dgm:spPr/>
      <dgm:t>
        <a:bodyPr/>
        <a:lstStyle/>
        <a:p>
          <a:r>
            <a:rPr lang="en-GB">
              <a:solidFill>
                <a:schemeClr val="tx1"/>
              </a:solidFill>
            </a:rPr>
            <a:t>Title</a:t>
          </a:r>
          <a:endParaRPr lang="en-GB" dirty="0">
            <a:solidFill>
              <a:schemeClr val="tx1"/>
            </a:solidFill>
          </a:endParaRPr>
        </a:p>
      </dgm:t>
    </dgm:pt>
    <dgm:pt modelId="{A03BF9C8-459D-1E48-8C40-3EB97E5A5657}" type="parTrans" cxnId="{4808E103-77AD-3C41-810E-6F9DA8D01ED7}">
      <dgm:prSet/>
      <dgm:spPr/>
      <dgm:t>
        <a:bodyPr/>
        <a:lstStyle/>
        <a:p>
          <a:endParaRPr lang="en-GB">
            <a:solidFill>
              <a:schemeClr val="tx1"/>
            </a:solidFill>
          </a:endParaRPr>
        </a:p>
      </dgm:t>
    </dgm:pt>
    <dgm:pt modelId="{270B35B4-2FFB-AF41-9F6A-91E1937C056C}" type="sibTrans" cxnId="{4808E103-77AD-3C41-810E-6F9DA8D01ED7}">
      <dgm:prSet/>
      <dgm:spPr/>
      <dgm:t>
        <a:bodyPr/>
        <a:lstStyle/>
        <a:p>
          <a:endParaRPr lang="en-GB">
            <a:solidFill>
              <a:schemeClr val="tx1"/>
            </a:solidFill>
          </a:endParaRPr>
        </a:p>
      </dgm:t>
    </dgm:pt>
    <dgm:pt modelId="{A3FD840B-52FE-C24B-81C7-6242447BC465}">
      <dgm:prSet phldrT="[Text]"/>
      <dgm:spPr/>
      <dgm:t>
        <a:bodyPr/>
        <a:lstStyle/>
        <a:p>
          <a:r>
            <a:rPr lang="en-GB" dirty="0">
              <a:solidFill>
                <a:schemeClr val="tx1"/>
              </a:solidFill>
            </a:rPr>
            <a:t>Author</a:t>
          </a:r>
        </a:p>
      </dgm:t>
    </dgm:pt>
    <dgm:pt modelId="{2C958C8C-E265-804A-A27F-7F22439C7AD5}" type="parTrans" cxnId="{AC7A3936-3C78-384A-9D74-FF7B7A1FC917}">
      <dgm:prSet/>
      <dgm:spPr/>
      <dgm:t>
        <a:bodyPr/>
        <a:lstStyle/>
        <a:p>
          <a:endParaRPr lang="en-GB">
            <a:solidFill>
              <a:schemeClr val="tx1"/>
            </a:solidFill>
          </a:endParaRPr>
        </a:p>
      </dgm:t>
    </dgm:pt>
    <dgm:pt modelId="{3FBF325E-6F5B-D244-9E77-9ED54B258EC9}" type="sibTrans" cxnId="{AC7A3936-3C78-384A-9D74-FF7B7A1FC917}">
      <dgm:prSet/>
      <dgm:spPr/>
      <dgm:t>
        <a:bodyPr/>
        <a:lstStyle/>
        <a:p>
          <a:endParaRPr lang="en-GB">
            <a:solidFill>
              <a:schemeClr val="tx1"/>
            </a:solidFill>
          </a:endParaRPr>
        </a:p>
      </dgm:t>
    </dgm:pt>
    <dgm:pt modelId="{7C52F942-224D-6144-9FE6-8C4486CE5DC8}">
      <dgm:prSet phldrT="[Text]"/>
      <dgm:spPr/>
      <dgm:t>
        <a:bodyPr/>
        <a:lstStyle/>
        <a:p>
          <a:r>
            <a:rPr lang="en-GB" dirty="0">
              <a:solidFill>
                <a:schemeClr val="tx1"/>
              </a:solidFill>
            </a:rPr>
            <a:t>Source</a:t>
          </a:r>
        </a:p>
      </dgm:t>
    </dgm:pt>
    <dgm:pt modelId="{322B7F81-8E2B-1B49-B1BB-5CCEE67590A9}" type="parTrans" cxnId="{FDD5D52D-041F-3C4D-8A7D-18B80F4E9BD6}">
      <dgm:prSet/>
      <dgm:spPr/>
      <dgm:t>
        <a:bodyPr/>
        <a:lstStyle/>
        <a:p>
          <a:endParaRPr lang="en-GB">
            <a:solidFill>
              <a:schemeClr val="tx1"/>
            </a:solidFill>
          </a:endParaRPr>
        </a:p>
      </dgm:t>
    </dgm:pt>
    <dgm:pt modelId="{4E995A48-DAB1-6946-916F-B9108604C02E}" type="sibTrans" cxnId="{FDD5D52D-041F-3C4D-8A7D-18B80F4E9BD6}">
      <dgm:prSet/>
      <dgm:spPr/>
      <dgm:t>
        <a:bodyPr/>
        <a:lstStyle/>
        <a:p>
          <a:endParaRPr lang="en-GB">
            <a:solidFill>
              <a:schemeClr val="tx1"/>
            </a:solidFill>
          </a:endParaRPr>
        </a:p>
      </dgm:t>
    </dgm:pt>
    <dgm:pt modelId="{A3B9D2D7-F4C4-8248-A1E2-42620EC615C4}">
      <dgm:prSet phldrT="[Text]"/>
      <dgm:spPr/>
      <dgm:t>
        <a:bodyPr/>
        <a:lstStyle/>
        <a:p>
          <a:r>
            <a:rPr lang="en-GB" dirty="0">
              <a:solidFill>
                <a:schemeClr val="bg1"/>
              </a:solidFill>
            </a:rPr>
            <a:t>License</a:t>
          </a:r>
        </a:p>
      </dgm:t>
    </dgm:pt>
    <dgm:pt modelId="{7F1B98AB-C668-8E48-960B-F5D356DF1100}" type="parTrans" cxnId="{DC7375FE-B605-CA40-BC59-0D757EE617B7}">
      <dgm:prSet/>
      <dgm:spPr/>
      <dgm:t>
        <a:bodyPr/>
        <a:lstStyle/>
        <a:p>
          <a:endParaRPr lang="en-GB">
            <a:solidFill>
              <a:schemeClr val="tx1"/>
            </a:solidFill>
          </a:endParaRPr>
        </a:p>
      </dgm:t>
    </dgm:pt>
    <dgm:pt modelId="{E177AB2B-6508-F64E-9BAA-F1177B7198FF}" type="sibTrans" cxnId="{DC7375FE-B605-CA40-BC59-0D757EE617B7}">
      <dgm:prSet/>
      <dgm:spPr/>
      <dgm:t>
        <a:bodyPr/>
        <a:lstStyle/>
        <a:p>
          <a:endParaRPr lang="en-GB">
            <a:solidFill>
              <a:schemeClr val="tx1"/>
            </a:solidFill>
          </a:endParaRPr>
        </a:p>
      </dgm:t>
    </dgm:pt>
    <dgm:pt modelId="{5A58EB2B-DB96-8943-8EDF-F81BF556F2C8}" type="pres">
      <dgm:prSet presAssocID="{EF1524BE-A2B3-8E4E-AE24-E8DDDD43EEE3}" presName="diagram" presStyleCnt="0">
        <dgm:presLayoutVars>
          <dgm:dir/>
          <dgm:resizeHandles val="exact"/>
        </dgm:presLayoutVars>
      </dgm:prSet>
      <dgm:spPr/>
    </dgm:pt>
    <dgm:pt modelId="{790B2CCD-C6F6-AB4B-9CBF-A76DE682F8DA}" type="pres">
      <dgm:prSet presAssocID="{221D4DDB-4D24-C24A-A1F0-FFB5EDB8F333}" presName="node" presStyleLbl="node1" presStyleIdx="0" presStyleCnt="4">
        <dgm:presLayoutVars>
          <dgm:bulletEnabled val="1"/>
        </dgm:presLayoutVars>
      </dgm:prSet>
      <dgm:spPr/>
    </dgm:pt>
    <dgm:pt modelId="{C9EAD248-F5FB-8B4B-B84A-708A939D0479}" type="pres">
      <dgm:prSet presAssocID="{270B35B4-2FFB-AF41-9F6A-91E1937C056C}" presName="sibTrans" presStyleCnt="0"/>
      <dgm:spPr/>
    </dgm:pt>
    <dgm:pt modelId="{2BABF4D0-3BE7-B54B-8FFB-797CA967BDC1}" type="pres">
      <dgm:prSet presAssocID="{A3FD840B-52FE-C24B-81C7-6242447BC465}" presName="node" presStyleLbl="node1" presStyleIdx="1" presStyleCnt="4">
        <dgm:presLayoutVars>
          <dgm:bulletEnabled val="1"/>
        </dgm:presLayoutVars>
      </dgm:prSet>
      <dgm:spPr/>
    </dgm:pt>
    <dgm:pt modelId="{1B844EC4-3CE2-6749-8AD7-D9BDF5A84E07}" type="pres">
      <dgm:prSet presAssocID="{3FBF325E-6F5B-D244-9E77-9ED54B258EC9}" presName="sibTrans" presStyleCnt="0"/>
      <dgm:spPr/>
    </dgm:pt>
    <dgm:pt modelId="{8DC4C171-DF7E-8D46-A385-ABA5478F92B9}" type="pres">
      <dgm:prSet presAssocID="{7C52F942-224D-6144-9FE6-8C4486CE5DC8}" presName="node" presStyleLbl="node1" presStyleIdx="2" presStyleCnt="4">
        <dgm:presLayoutVars>
          <dgm:bulletEnabled val="1"/>
        </dgm:presLayoutVars>
      </dgm:prSet>
      <dgm:spPr/>
    </dgm:pt>
    <dgm:pt modelId="{E79E89A6-A086-9546-BF66-E14683BA3494}" type="pres">
      <dgm:prSet presAssocID="{4E995A48-DAB1-6946-916F-B9108604C02E}" presName="sibTrans" presStyleCnt="0"/>
      <dgm:spPr/>
    </dgm:pt>
    <dgm:pt modelId="{A37A20D1-B0F7-8443-86A1-A86E7DF5CA25}" type="pres">
      <dgm:prSet presAssocID="{A3B9D2D7-F4C4-8248-A1E2-42620EC615C4}" presName="node" presStyleLbl="node1" presStyleIdx="3" presStyleCnt="4">
        <dgm:presLayoutVars>
          <dgm:bulletEnabled val="1"/>
        </dgm:presLayoutVars>
      </dgm:prSet>
      <dgm:spPr/>
    </dgm:pt>
  </dgm:ptLst>
  <dgm:cxnLst>
    <dgm:cxn modelId="{4808E103-77AD-3C41-810E-6F9DA8D01ED7}" srcId="{EF1524BE-A2B3-8E4E-AE24-E8DDDD43EEE3}" destId="{221D4DDB-4D24-C24A-A1F0-FFB5EDB8F333}" srcOrd="0" destOrd="0" parTransId="{A03BF9C8-459D-1E48-8C40-3EB97E5A5657}" sibTransId="{270B35B4-2FFB-AF41-9F6A-91E1937C056C}"/>
    <dgm:cxn modelId="{42C0260A-F985-B240-BF35-BAF00135AB4B}" type="presOf" srcId="{7C52F942-224D-6144-9FE6-8C4486CE5DC8}" destId="{8DC4C171-DF7E-8D46-A385-ABA5478F92B9}" srcOrd="0" destOrd="0" presId="urn:microsoft.com/office/officeart/2005/8/layout/default"/>
    <dgm:cxn modelId="{FDD5D52D-041F-3C4D-8A7D-18B80F4E9BD6}" srcId="{EF1524BE-A2B3-8E4E-AE24-E8DDDD43EEE3}" destId="{7C52F942-224D-6144-9FE6-8C4486CE5DC8}" srcOrd="2" destOrd="0" parTransId="{322B7F81-8E2B-1B49-B1BB-5CCEE67590A9}" sibTransId="{4E995A48-DAB1-6946-916F-B9108604C02E}"/>
    <dgm:cxn modelId="{AC7A3936-3C78-384A-9D74-FF7B7A1FC917}" srcId="{EF1524BE-A2B3-8E4E-AE24-E8DDDD43EEE3}" destId="{A3FD840B-52FE-C24B-81C7-6242447BC465}" srcOrd="1" destOrd="0" parTransId="{2C958C8C-E265-804A-A27F-7F22439C7AD5}" sibTransId="{3FBF325E-6F5B-D244-9E77-9ED54B258EC9}"/>
    <dgm:cxn modelId="{4013E440-D18B-E746-9FC5-03331D16DDD7}" type="presOf" srcId="{EF1524BE-A2B3-8E4E-AE24-E8DDDD43EEE3}" destId="{5A58EB2B-DB96-8943-8EDF-F81BF556F2C8}" srcOrd="0" destOrd="0" presId="urn:microsoft.com/office/officeart/2005/8/layout/default"/>
    <dgm:cxn modelId="{C55E8A57-9309-2745-AFFD-2C51E58CF8CE}" type="presOf" srcId="{221D4DDB-4D24-C24A-A1F0-FFB5EDB8F333}" destId="{790B2CCD-C6F6-AB4B-9CBF-A76DE682F8DA}" srcOrd="0" destOrd="0" presId="urn:microsoft.com/office/officeart/2005/8/layout/default"/>
    <dgm:cxn modelId="{06F44869-2A5D-7C40-9CCB-49D263AB1B00}" type="presOf" srcId="{A3FD840B-52FE-C24B-81C7-6242447BC465}" destId="{2BABF4D0-3BE7-B54B-8FFB-797CA967BDC1}" srcOrd="0" destOrd="0" presId="urn:microsoft.com/office/officeart/2005/8/layout/default"/>
    <dgm:cxn modelId="{4B0727E6-E40F-5143-A4FB-3FAEEB272D00}" type="presOf" srcId="{A3B9D2D7-F4C4-8248-A1E2-42620EC615C4}" destId="{A37A20D1-B0F7-8443-86A1-A86E7DF5CA25}" srcOrd="0" destOrd="0" presId="urn:microsoft.com/office/officeart/2005/8/layout/default"/>
    <dgm:cxn modelId="{DC7375FE-B605-CA40-BC59-0D757EE617B7}" srcId="{EF1524BE-A2B3-8E4E-AE24-E8DDDD43EEE3}" destId="{A3B9D2D7-F4C4-8248-A1E2-42620EC615C4}" srcOrd="3" destOrd="0" parTransId="{7F1B98AB-C668-8E48-960B-F5D356DF1100}" sibTransId="{E177AB2B-6508-F64E-9BAA-F1177B7198FF}"/>
    <dgm:cxn modelId="{79DF7024-95CE-B141-8222-8BCB2B6BAC6E}" type="presParOf" srcId="{5A58EB2B-DB96-8943-8EDF-F81BF556F2C8}" destId="{790B2CCD-C6F6-AB4B-9CBF-A76DE682F8DA}" srcOrd="0" destOrd="0" presId="urn:microsoft.com/office/officeart/2005/8/layout/default"/>
    <dgm:cxn modelId="{90D165CE-C8DC-2549-BD1A-D4ADB310B46B}" type="presParOf" srcId="{5A58EB2B-DB96-8943-8EDF-F81BF556F2C8}" destId="{C9EAD248-F5FB-8B4B-B84A-708A939D0479}" srcOrd="1" destOrd="0" presId="urn:microsoft.com/office/officeart/2005/8/layout/default"/>
    <dgm:cxn modelId="{153E8CEF-68A2-9945-AF16-92ADEA9A13C9}" type="presParOf" srcId="{5A58EB2B-DB96-8943-8EDF-F81BF556F2C8}" destId="{2BABF4D0-3BE7-B54B-8FFB-797CA967BDC1}" srcOrd="2" destOrd="0" presId="urn:microsoft.com/office/officeart/2005/8/layout/default"/>
    <dgm:cxn modelId="{E2831C88-867D-2744-985F-0CE2A958F577}" type="presParOf" srcId="{5A58EB2B-DB96-8943-8EDF-F81BF556F2C8}" destId="{1B844EC4-3CE2-6749-8AD7-D9BDF5A84E07}" srcOrd="3" destOrd="0" presId="urn:microsoft.com/office/officeart/2005/8/layout/default"/>
    <dgm:cxn modelId="{8CB800F6-3093-1747-9648-BA56839598A4}" type="presParOf" srcId="{5A58EB2B-DB96-8943-8EDF-F81BF556F2C8}" destId="{8DC4C171-DF7E-8D46-A385-ABA5478F92B9}" srcOrd="4" destOrd="0" presId="urn:microsoft.com/office/officeart/2005/8/layout/default"/>
    <dgm:cxn modelId="{18DF06A4-B960-E944-837B-681591BB2FCC}" type="presParOf" srcId="{5A58EB2B-DB96-8943-8EDF-F81BF556F2C8}" destId="{E79E89A6-A086-9546-BF66-E14683BA3494}" srcOrd="5" destOrd="0" presId="urn:microsoft.com/office/officeart/2005/8/layout/default"/>
    <dgm:cxn modelId="{CCB40F05-7A91-4C48-BBF4-1298FE8DEFA0}" type="presParOf" srcId="{5A58EB2B-DB96-8943-8EDF-F81BF556F2C8}" destId="{A37A20D1-B0F7-8443-86A1-A86E7DF5CA25}"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i="0" dirty="0">
              <a:solidFill>
                <a:schemeClr val="tx1"/>
              </a:solidFill>
            </a:rPr>
            <a:t>Is this presentation using the TASL </a:t>
          </a:r>
          <a:r>
            <a:rPr lang="en-GB" b="0" i="0">
              <a:solidFill>
                <a:schemeClr val="tx1"/>
              </a:solidFill>
            </a:rPr>
            <a:t>guidance correctly?</a:t>
          </a:r>
          <a:endParaRPr lang="en-GB" b="0" i="0" dirty="0">
            <a:solidFill>
              <a:schemeClr val="tx1"/>
            </a:solidFill>
          </a:endParaRP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A0F607BA-8B50-9941-B812-1BC46A0967FD}">
      <dgm:prSet/>
      <dgm:spPr/>
      <dgm:t>
        <a:bodyPr/>
        <a:lstStyle/>
        <a:p>
          <a:r>
            <a:rPr lang="en-GB" b="0" i="0" dirty="0">
              <a:solidFill>
                <a:schemeClr val="tx1"/>
              </a:solidFill>
            </a:rPr>
            <a:t>Can something be improved?</a:t>
          </a:r>
        </a:p>
      </dgm:t>
    </dgm:pt>
    <dgm:pt modelId="{BDE72C4E-5890-A941-AA72-B59D81855B8C}" type="parTrans" cxnId="{4F1283B8-23CD-0248-B39B-F99F4A734968}">
      <dgm:prSet/>
      <dgm:spPr/>
      <dgm:t>
        <a:bodyPr/>
        <a:lstStyle/>
        <a:p>
          <a:endParaRPr lang="en-GB"/>
        </a:p>
      </dgm:t>
    </dgm:pt>
    <dgm:pt modelId="{698748EC-072B-2E40-832F-D947BC6DD02A}" type="sibTrans" cxnId="{4F1283B8-23CD-0248-B39B-F99F4A734968}">
      <dgm:prSet/>
      <dgm:spPr/>
      <dgm:t>
        <a:bodyPr/>
        <a:lstStyle/>
        <a:p>
          <a:endParaRPr lang="en-GB"/>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2">
        <dgm:presLayoutVars>
          <dgm:bulletEnabled val="1"/>
        </dgm:presLayoutVars>
      </dgm:prSet>
      <dgm:spPr/>
    </dgm:pt>
    <dgm:pt modelId="{405FB7CF-B399-7543-8E0A-F564FD2A5591}" type="pres">
      <dgm:prSet presAssocID="{2ECF44DD-9230-264C-BE9A-C05B631341E7}" presName="sibTrans" presStyleCnt="0"/>
      <dgm:spPr/>
    </dgm:pt>
    <dgm:pt modelId="{724DD4E8-6A4F-D540-9292-F7B1E0B1B656}" type="pres">
      <dgm:prSet presAssocID="{A0F607BA-8B50-9941-B812-1BC46A0967FD}" presName="node" presStyleLbl="node1" presStyleIdx="1" presStyleCnt="2">
        <dgm:presLayoutVars>
          <dgm:bulletEnabled val="1"/>
        </dgm:presLayoutVars>
      </dgm:prSet>
      <dgm:spPr/>
    </dgm:pt>
  </dgm:ptLst>
  <dgm:cxnLst>
    <dgm:cxn modelId="{5FB5A049-2339-A144-AD59-AF30C9AD1925}" type="presOf" srcId="{A0F607BA-8B50-9941-B812-1BC46A0967FD}" destId="{724DD4E8-6A4F-D540-9292-F7B1E0B1B656}"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7E1F077-6C16-2743-9239-F691DFB73EC9}" type="presOf" srcId="{48F1D563-3E21-BD43-A4AB-5ADCF98086BF}" destId="{3EFEF4C0-0C11-764C-87DC-36849751C784}" srcOrd="0" destOrd="0" presId="urn:microsoft.com/office/officeart/2005/8/layout/default"/>
    <dgm:cxn modelId="{EE2DE193-09BD-0F45-925B-7CB110890EC1}" srcId="{0F684286-D9B5-914E-9C2A-CC59F1488368}" destId="{48F1D563-3E21-BD43-A4AB-5ADCF98086BF}" srcOrd="0" destOrd="0" parTransId="{877068C9-18C5-DD4F-AC3F-B03CF5167683}" sibTransId="{2ECF44DD-9230-264C-BE9A-C05B631341E7}"/>
    <dgm:cxn modelId="{4F1283B8-23CD-0248-B39B-F99F4A734968}" srcId="{0F684286-D9B5-914E-9C2A-CC59F1488368}" destId="{A0F607BA-8B50-9941-B812-1BC46A0967FD}" srcOrd="1" destOrd="0" parTransId="{BDE72C4E-5890-A941-AA72-B59D81855B8C}" sibTransId="{698748EC-072B-2E40-832F-D947BC6DD02A}"/>
    <dgm:cxn modelId="{5F597040-D52A-C241-A392-9E41DBE04F93}" type="presParOf" srcId="{1E1D3CC6-75D6-3545-91EF-976131F655B1}" destId="{3EFEF4C0-0C11-764C-87DC-36849751C784}" srcOrd="0" destOrd="0" presId="urn:microsoft.com/office/officeart/2005/8/layout/default"/>
    <dgm:cxn modelId="{59500E23-9C5E-4947-A985-45725A52C367}" type="presParOf" srcId="{1E1D3CC6-75D6-3545-91EF-976131F655B1}" destId="{405FB7CF-B399-7543-8E0A-F564FD2A5591}" srcOrd="1" destOrd="0" presId="urn:microsoft.com/office/officeart/2005/8/layout/default"/>
    <dgm:cxn modelId="{3B249551-EE58-7F4A-93F5-FEC6A8F4B36E}" type="presParOf" srcId="{1E1D3CC6-75D6-3545-91EF-976131F655B1}" destId="{724DD4E8-6A4F-D540-9292-F7B1E0B1B656}"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E51E56F-AB2F-4E4C-AC3A-47E6EB432C75}"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AE9770B3-C4F6-5145-978F-92C0666C544F}">
      <dgm:prSet/>
      <dgm:spPr/>
      <dgm:t>
        <a:bodyPr/>
        <a:lstStyle/>
        <a:p>
          <a:r>
            <a:rPr lang="en-GB" b="0" i="0" dirty="0">
              <a:solidFill>
                <a:schemeClr val="tx1"/>
              </a:solidFill>
            </a:rPr>
            <a:t>Fine grained hierarchical structure clearly depicting</a:t>
          </a:r>
          <a:endParaRPr lang="en-MK" dirty="0">
            <a:solidFill>
              <a:schemeClr val="tx1"/>
            </a:solidFill>
          </a:endParaRPr>
        </a:p>
      </dgm:t>
    </dgm:pt>
    <dgm:pt modelId="{77A66330-6B23-4D47-86CA-A2FE70A49008}" type="parTrans" cxnId="{D8B3DE0D-48C9-BF49-85EE-3288B8E68D4B}">
      <dgm:prSet/>
      <dgm:spPr/>
      <dgm:t>
        <a:bodyPr/>
        <a:lstStyle/>
        <a:p>
          <a:endParaRPr lang="en-GB">
            <a:solidFill>
              <a:schemeClr val="tx1"/>
            </a:solidFill>
          </a:endParaRPr>
        </a:p>
      </dgm:t>
    </dgm:pt>
    <dgm:pt modelId="{860FA554-102F-D245-876E-D074A23EA42F}" type="sibTrans" cxnId="{D8B3DE0D-48C9-BF49-85EE-3288B8E68D4B}">
      <dgm:prSet/>
      <dgm:spPr/>
      <dgm:t>
        <a:bodyPr/>
        <a:lstStyle/>
        <a:p>
          <a:endParaRPr lang="en-GB">
            <a:solidFill>
              <a:schemeClr val="tx1"/>
            </a:solidFill>
          </a:endParaRPr>
        </a:p>
      </dgm:t>
    </dgm:pt>
    <dgm:pt modelId="{64DE9A0D-3CAC-5942-97FC-8EB7A8F93A6D}">
      <dgm:prSet/>
      <dgm:spPr/>
      <dgm:t>
        <a:bodyPr/>
        <a:lstStyle/>
        <a:p>
          <a:r>
            <a:rPr lang="en-GB" b="0" i="0" dirty="0">
              <a:solidFill>
                <a:schemeClr val="tx1"/>
              </a:solidFill>
            </a:rPr>
            <a:t>Ensure CC licenses compatibility and correct Adapter’s license</a:t>
          </a:r>
        </a:p>
      </dgm:t>
    </dgm:pt>
    <dgm:pt modelId="{2F9AC772-F132-ED48-B72A-094881C5B24B}" type="parTrans" cxnId="{36BE0423-B1AA-1B4B-B842-1A201BD3B807}">
      <dgm:prSet/>
      <dgm:spPr/>
      <dgm:t>
        <a:bodyPr/>
        <a:lstStyle/>
        <a:p>
          <a:endParaRPr lang="en-GB">
            <a:solidFill>
              <a:schemeClr val="tx1"/>
            </a:solidFill>
          </a:endParaRPr>
        </a:p>
      </dgm:t>
    </dgm:pt>
    <dgm:pt modelId="{C13093D1-B66A-A64F-A3B5-DF264119606F}" type="sibTrans" cxnId="{36BE0423-B1AA-1B4B-B842-1A201BD3B807}">
      <dgm:prSet/>
      <dgm:spPr/>
      <dgm:t>
        <a:bodyPr/>
        <a:lstStyle/>
        <a:p>
          <a:endParaRPr lang="en-GB">
            <a:solidFill>
              <a:schemeClr val="tx1"/>
            </a:solidFill>
          </a:endParaRPr>
        </a:p>
      </dgm:t>
    </dgm:pt>
    <dgm:pt modelId="{8AA7DF25-2FD2-044B-8A24-8EBAE0C2F31E}">
      <dgm:prSet/>
      <dgm:spPr/>
      <dgm:t>
        <a:bodyPr/>
        <a:lstStyle/>
        <a:p>
          <a:r>
            <a:rPr lang="en-GB" b="0" i="0" dirty="0">
              <a:solidFill>
                <a:schemeClr val="tx1"/>
              </a:solidFill>
            </a:rPr>
            <a:t>Attribution is a MUST</a:t>
          </a:r>
        </a:p>
      </dgm:t>
    </dgm:pt>
    <dgm:pt modelId="{A4A19F08-F860-B143-A367-DDE8408CA5B6}" type="parTrans" cxnId="{3CF789CA-98AC-0940-9D3A-932B76984887}">
      <dgm:prSet/>
      <dgm:spPr/>
      <dgm:t>
        <a:bodyPr/>
        <a:lstStyle/>
        <a:p>
          <a:endParaRPr lang="en-GB">
            <a:solidFill>
              <a:schemeClr val="tx1"/>
            </a:solidFill>
          </a:endParaRPr>
        </a:p>
      </dgm:t>
    </dgm:pt>
    <dgm:pt modelId="{891EA38D-B365-8044-AD5C-5C59842EE9DF}" type="sibTrans" cxnId="{3CF789CA-98AC-0940-9D3A-932B76984887}">
      <dgm:prSet/>
      <dgm:spPr/>
      <dgm:t>
        <a:bodyPr/>
        <a:lstStyle/>
        <a:p>
          <a:endParaRPr lang="en-GB">
            <a:solidFill>
              <a:schemeClr val="tx1"/>
            </a:solidFill>
          </a:endParaRPr>
        </a:p>
      </dgm:t>
    </dgm:pt>
    <dgm:pt modelId="{3A9649BC-ECED-3945-B590-B4B600A3AF58}">
      <dgm:prSet/>
      <dgm:spPr/>
      <dgm:t>
        <a:bodyPr/>
        <a:lstStyle/>
        <a:p>
          <a:r>
            <a:rPr lang="en-GB" b="0" i="0" dirty="0">
              <a:solidFill>
                <a:schemeClr val="tx1"/>
              </a:solidFill>
            </a:rPr>
            <a:t>the new learning content</a:t>
          </a:r>
          <a:endParaRPr lang="en-MK" dirty="0">
            <a:solidFill>
              <a:schemeClr val="tx1"/>
            </a:solidFill>
          </a:endParaRPr>
        </a:p>
      </dgm:t>
    </dgm:pt>
    <dgm:pt modelId="{4C295E87-2163-244E-AD7C-293E45B0D102}" type="parTrans" cxnId="{D4D0BBFD-9FEA-CA49-97BD-590C127EF46A}">
      <dgm:prSet/>
      <dgm:spPr/>
      <dgm:t>
        <a:bodyPr/>
        <a:lstStyle/>
        <a:p>
          <a:endParaRPr lang="en-GB">
            <a:solidFill>
              <a:schemeClr val="tx1"/>
            </a:solidFill>
          </a:endParaRPr>
        </a:p>
      </dgm:t>
    </dgm:pt>
    <dgm:pt modelId="{EDAEEA48-6E98-C948-819B-670CCF472DA3}" type="sibTrans" cxnId="{D4D0BBFD-9FEA-CA49-97BD-590C127EF46A}">
      <dgm:prSet/>
      <dgm:spPr/>
      <dgm:t>
        <a:bodyPr/>
        <a:lstStyle/>
        <a:p>
          <a:endParaRPr lang="en-GB">
            <a:solidFill>
              <a:schemeClr val="tx1"/>
            </a:solidFill>
          </a:endParaRPr>
        </a:p>
      </dgm:t>
    </dgm:pt>
    <dgm:pt modelId="{8A9C5B41-F307-BD41-BE18-C735B5EA763E}">
      <dgm:prSet/>
      <dgm:spPr/>
      <dgm:t>
        <a:bodyPr/>
        <a:lstStyle/>
        <a:p>
          <a:r>
            <a:rPr lang="en-GB" b="0" i="0" dirty="0">
              <a:solidFill>
                <a:schemeClr val="tx1"/>
              </a:solidFill>
            </a:rPr>
            <a:t>the reused learning resources</a:t>
          </a:r>
          <a:endParaRPr lang="en-MK" dirty="0">
            <a:solidFill>
              <a:schemeClr val="tx1"/>
            </a:solidFill>
          </a:endParaRPr>
        </a:p>
      </dgm:t>
    </dgm:pt>
    <dgm:pt modelId="{A76FCFC1-3672-1048-847D-2B77A41851FE}" type="parTrans" cxnId="{691E4DF4-45AF-4649-8D56-152FBA2BED38}">
      <dgm:prSet/>
      <dgm:spPr/>
      <dgm:t>
        <a:bodyPr/>
        <a:lstStyle/>
        <a:p>
          <a:endParaRPr lang="en-GB">
            <a:solidFill>
              <a:schemeClr val="tx1"/>
            </a:solidFill>
          </a:endParaRPr>
        </a:p>
      </dgm:t>
    </dgm:pt>
    <dgm:pt modelId="{9DD31407-970A-FF4B-B21F-589CC229B511}" type="sibTrans" cxnId="{691E4DF4-45AF-4649-8D56-152FBA2BED38}">
      <dgm:prSet/>
      <dgm:spPr/>
      <dgm:t>
        <a:bodyPr/>
        <a:lstStyle/>
        <a:p>
          <a:endParaRPr lang="en-GB">
            <a:solidFill>
              <a:schemeClr val="tx1"/>
            </a:solidFill>
          </a:endParaRPr>
        </a:p>
      </dgm:t>
    </dgm:pt>
    <dgm:pt modelId="{EF76CC3C-1377-2742-9885-8D568E779AE1}" type="pres">
      <dgm:prSet presAssocID="{5E51E56F-AB2F-4E4C-AC3A-47E6EB432C75}" presName="linear" presStyleCnt="0">
        <dgm:presLayoutVars>
          <dgm:animLvl val="lvl"/>
          <dgm:resizeHandles val="exact"/>
        </dgm:presLayoutVars>
      </dgm:prSet>
      <dgm:spPr/>
    </dgm:pt>
    <dgm:pt modelId="{17B49472-66C3-D94E-8577-F7EF601CC574}" type="pres">
      <dgm:prSet presAssocID="{AE9770B3-C4F6-5145-978F-92C0666C544F}" presName="parentText" presStyleLbl="node1" presStyleIdx="0" presStyleCnt="3">
        <dgm:presLayoutVars>
          <dgm:chMax val="0"/>
          <dgm:bulletEnabled val="1"/>
        </dgm:presLayoutVars>
      </dgm:prSet>
      <dgm:spPr/>
    </dgm:pt>
    <dgm:pt modelId="{C99152AB-4F3D-B849-9834-B4EAD1513BAE}" type="pres">
      <dgm:prSet presAssocID="{AE9770B3-C4F6-5145-978F-92C0666C544F}" presName="childText" presStyleLbl="revTx" presStyleIdx="0" presStyleCnt="1">
        <dgm:presLayoutVars>
          <dgm:bulletEnabled val="1"/>
        </dgm:presLayoutVars>
      </dgm:prSet>
      <dgm:spPr/>
    </dgm:pt>
    <dgm:pt modelId="{3CACBCCD-DA2D-2D4D-89AD-C04F07804562}" type="pres">
      <dgm:prSet presAssocID="{64DE9A0D-3CAC-5942-97FC-8EB7A8F93A6D}" presName="parentText" presStyleLbl="node1" presStyleIdx="1" presStyleCnt="3">
        <dgm:presLayoutVars>
          <dgm:chMax val="0"/>
          <dgm:bulletEnabled val="1"/>
        </dgm:presLayoutVars>
      </dgm:prSet>
      <dgm:spPr/>
    </dgm:pt>
    <dgm:pt modelId="{071D4B27-710F-144E-B284-7A8FBD25D99A}" type="pres">
      <dgm:prSet presAssocID="{C13093D1-B66A-A64F-A3B5-DF264119606F}" presName="spacer" presStyleCnt="0"/>
      <dgm:spPr/>
    </dgm:pt>
    <dgm:pt modelId="{07B140A8-D222-FD4C-91CE-726625A63D50}" type="pres">
      <dgm:prSet presAssocID="{8AA7DF25-2FD2-044B-8A24-8EBAE0C2F31E}" presName="parentText" presStyleLbl="node1" presStyleIdx="2" presStyleCnt="3">
        <dgm:presLayoutVars>
          <dgm:chMax val="0"/>
          <dgm:bulletEnabled val="1"/>
        </dgm:presLayoutVars>
      </dgm:prSet>
      <dgm:spPr/>
    </dgm:pt>
  </dgm:ptLst>
  <dgm:cxnLst>
    <dgm:cxn modelId="{D8B3DE0D-48C9-BF49-85EE-3288B8E68D4B}" srcId="{5E51E56F-AB2F-4E4C-AC3A-47E6EB432C75}" destId="{AE9770B3-C4F6-5145-978F-92C0666C544F}" srcOrd="0" destOrd="0" parTransId="{77A66330-6B23-4D47-86CA-A2FE70A49008}" sibTransId="{860FA554-102F-D245-876E-D074A23EA42F}"/>
    <dgm:cxn modelId="{36BE0423-B1AA-1B4B-B842-1A201BD3B807}" srcId="{5E51E56F-AB2F-4E4C-AC3A-47E6EB432C75}" destId="{64DE9A0D-3CAC-5942-97FC-8EB7A8F93A6D}" srcOrd="1" destOrd="0" parTransId="{2F9AC772-F132-ED48-B72A-094881C5B24B}" sibTransId="{C13093D1-B66A-A64F-A3B5-DF264119606F}"/>
    <dgm:cxn modelId="{6AD18646-15CB-684F-AD3A-4EB1611D868A}" type="presOf" srcId="{3A9649BC-ECED-3945-B590-B4B600A3AF58}" destId="{C99152AB-4F3D-B849-9834-B4EAD1513BAE}" srcOrd="0" destOrd="1" presId="urn:microsoft.com/office/officeart/2005/8/layout/vList2"/>
    <dgm:cxn modelId="{9DCC5467-033F-6E43-8918-C9AF6F9159CC}" type="presOf" srcId="{5E51E56F-AB2F-4E4C-AC3A-47E6EB432C75}" destId="{EF76CC3C-1377-2742-9885-8D568E779AE1}" srcOrd="0" destOrd="0" presId="urn:microsoft.com/office/officeart/2005/8/layout/vList2"/>
    <dgm:cxn modelId="{7E862570-FDCD-BA46-AD03-255EBBFB0F70}" type="presOf" srcId="{8A9C5B41-F307-BD41-BE18-C735B5EA763E}" destId="{C99152AB-4F3D-B849-9834-B4EAD1513BAE}" srcOrd="0" destOrd="0" presId="urn:microsoft.com/office/officeart/2005/8/layout/vList2"/>
    <dgm:cxn modelId="{FDA40CAD-35F2-5E42-BB90-223484001A43}" type="presOf" srcId="{8AA7DF25-2FD2-044B-8A24-8EBAE0C2F31E}" destId="{07B140A8-D222-FD4C-91CE-726625A63D50}" srcOrd="0" destOrd="0" presId="urn:microsoft.com/office/officeart/2005/8/layout/vList2"/>
    <dgm:cxn modelId="{3CF789CA-98AC-0940-9D3A-932B76984887}" srcId="{5E51E56F-AB2F-4E4C-AC3A-47E6EB432C75}" destId="{8AA7DF25-2FD2-044B-8A24-8EBAE0C2F31E}" srcOrd="2" destOrd="0" parTransId="{A4A19F08-F860-B143-A367-DDE8408CA5B6}" sibTransId="{891EA38D-B365-8044-AD5C-5C59842EE9DF}"/>
    <dgm:cxn modelId="{9B8F5FD2-2B04-C542-A43F-C1A81EC0D926}" type="presOf" srcId="{64DE9A0D-3CAC-5942-97FC-8EB7A8F93A6D}" destId="{3CACBCCD-DA2D-2D4D-89AD-C04F07804562}" srcOrd="0" destOrd="0" presId="urn:microsoft.com/office/officeart/2005/8/layout/vList2"/>
    <dgm:cxn modelId="{48AE13DC-9D88-8D47-A59F-3A7E8557EA1F}" type="presOf" srcId="{AE9770B3-C4F6-5145-978F-92C0666C544F}" destId="{17B49472-66C3-D94E-8577-F7EF601CC574}" srcOrd="0" destOrd="0" presId="urn:microsoft.com/office/officeart/2005/8/layout/vList2"/>
    <dgm:cxn modelId="{691E4DF4-45AF-4649-8D56-152FBA2BED38}" srcId="{AE9770B3-C4F6-5145-978F-92C0666C544F}" destId="{8A9C5B41-F307-BD41-BE18-C735B5EA763E}" srcOrd="0" destOrd="0" parTransId="{A76FCFC1-3672-1048-847D-2B77A41851FE}" sibTransId="{9DD31407-970A-FF4B-B21F-589CC229B511}"/>
    <dgm:cxn modelId="{D4D0BBFD-9FEA-CA49-97BD-590C127EF46A}" srcId="{AE9770B3-C4F6-5145-978F-92C0666C544F}" destId="{3A9649BC-ECED-3945-B590-B4B600A3AF58}" srcOrd="1" destOrd="0" parTransId="{4C295E87-2163-244E-AD7C-293E45B0D102}" sibTransId="{EDAEEA48-6E98-C948-819B-670CCF472DA3}"/>
    <dgm:cxn modelId="{EEDF0005-285F-8747-887E-CA75E0D3C4A1}" type="presParOf" srcId="{EF76CC3C-1377-2742-9885-8D568E779AE1}" destId="{17B49472-66C3-D94E-8577-F7EF601CC574}" srcOrd="0" destOrd="0" presId="urn:microsoft.com/office/officeart/2005/8/layout/vList2"/>
    <dgm:cxn modelId="{19A20142-9A59-1045-B75C-88285EFE1660}" type="presParOf" srcId="{EF76CC3C-1377-2742-9885-8D568E779AE1}" destId="{C99152AB-4F3D-B849-9834-B4EAD1513BAE}" srcOrd="1" destOrd="0" presId="urn:microsoft.com/office/officeart/2005/8/layout/vList2"/>
    <dgm:cxn modelId="{243F3C67-A433-A042-9C1A-8074E4846373}" type="presParOf" srcId="{EF76CC3C-1377-2742-9885-8D568E779AE1}" destId="{3CACBCCD-DA2D-2D4D-89AD-C04F07804562}" srcOrd="2" destOrd="0" presId="urn:microsoft.com/office/officeart/2005/8/layout/vList2"/>
    <dgm:cxn modelId="{AB4B05AD-D85F-2846-9B61-216BCFFB0042}" type="presParOf" srcId="{EF76CC3C-1377-2742-9885-8D568E779AE1}" destId="{071D4B27-710F-144E-B284-7A8FBD25D99A}" srcOrd="3" destOrd="0" presId="urn:microsoft.com/office/officeart/2005/8/layout/vList2"/>
    <dgm:cxn modelId="{F76F6F7F-78C1-004F-81F1-5851AE43D1CB}" type="presParOf" srcId="{EF76CC3C-1377-2742-9885-8D568E779AE1}" destId="{07B140A8-D222-FD4C-91CE-726625A63D50}"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AD2FF52-16F8-344C-AA0D-97B66155263C}">
      <dsp:nvSpPr>
        <dsp:cNvPr id="0" name=""/>
        <dsp:cNvSpPr/>
      </dsp:nvSpPr>
      <dsp:spPr>
        <a:xfrm>
          <a:off x="492024" y="334530"/>
          <a:ext cx="9963850" cy="66940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Define a hierarchical learning content structure</a:t>
          </a:r>
        </a:p>
      </dsp:txBody>
      <dsp:txXfrm>
        <a:off x="492024" y="334530"/>
        <a:ext cx="9963850" cy="669409"/>
      </dsp:txXfrm>
    </dsp:sp>
    <dsp:sp modelId="{B080D97C-F729-2F4E-AF69-6CE636FB625A}">
      <dsp:nvSpPr>
        <dsp:cNvPr id="0" name=""/>
        <dsp:cNvSpPr/>
      </dsp:nvSpPr>
      <dsp:spPr>
        <a:xfrm>
          <a:off x="73643" y="250854"/>
          <a:ext cx="836762" cy="836762"/>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FE83E32-CE0D-704F-BDDF-803284305F73}">
      <dsp:nvSpPr>
        <dsp:cNvPr id="0" name=""/>
        <dsp:cNvSpPr/>
      </dsp:nvSpPr>
      <dsp:spPr>
        <a:xfrm>
          <a:off x="875812" y="1338819"/>
          <a:ext cx="9580062" cy="66940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Determine CC licenses compatibility</a:t>
          </a:r>
        </a:p>
      </dsp:txBody>
      <dsp:txXfrm>
        <a:off x="875812" y="1338819"/>
        <a:ext cx="9580062" cy="669409"/>
      </dsp:txXfrm>
    </dsp:sp>
    <dsp:sp modelId="{E7DB7C6E-90B1-0C43-A3D3-B2C62C6F3904}">
      <dsp:nvSpPr>
        <dsp:cNvPr id="0" name=""/>
        <dsp:cNvSpPr/>
      </dsp:nvSpPr>
      <dsp:spPr>
        <a:xfrm>
          <a:off x="457431" y="1255143"/>
          <a:ext cx="836762" cy="836762"/>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65E6947-115E-D64B-97CE-760CBC367974}">
      <dsp:nvSpPr>
        <dsp:cNvPr id="0" name=""/>
        <dsp:cNvSpPr/>
      </dsp:nvSpPr>
      <dsp:spPr>
        <a:xfrm>
          <a:off x="875812" y="2343108"/>
          <a:ext cx="9580062" cy="669409"/>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Identify adapter's license</a:t>
          </a:r>
        </a:p>
      </dsp:txBody>
      <dsp:txXfrm>
        <a:off x="875812" y="2343108"/>
        <a:ext cx="9580062" cy="669409"/>
      </dsp:txXfrm>
    </dsp:sp>
    <dsp:sp modelId="{26334F36-4658-9840-9DCB-DFC6D314B787}">
      <dsp:nvSpPr>
        <dsp:cNvPr id="0" name=""/>
        <dsp:cNvSpPr/>
      </dsp:nvSpPr>
      <dsp:spPr>
        <a:xfrm>
          <a:off x="457431" y="2259432"/>
          <a:ext cx="836762" cy="836762"/>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6FD6978-F338-A243-A74C-735D007508D5}">
      <dsp:nvSpPr>
        <dsp:cNvPr id="0" name=""/>
        <dsp:cNvSpPr/>
      </dsp:nvSpPr>
      <dsp:spPr>
        <a:xfrm>
          <a:off x="492024" y="3347397"/>
          <a:ext cx="9963850" cy="669409"/>
        </a:xfrm>
        <a:prstGeom prst="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Use attribution</a:t>
          </a:r>
        </a:p>
      </dsp:txBody>
      <dsp:txXfrm>
        <a:off x="492024" y="3347397"/>
        <a:ext cx="9963850" cy="669409"/>
      </dsp:txXfrm>
    </dsp:sp>
    <dsp:sp modelId="{88C56FF2-6B4D-4C4F-B1D5-28209C057A2B}">
      <dsp:nvSpPr>
        <dsp:cNvPr id="0" name=""/>
        <dsp:cNvSpPr/>
      </dsp:nvSpPr>
      <dsp:spPr>
        <a:xfrm>
          <a:off x="73643" y="3263721"/>
          <a:ext cx="836762" cy="836762"/>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0B474D-C964-7D4E-9F4E-59DCF61790C7}">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8026"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Learning structure</a:t>
          </a:r>
        </a:p>
      </dsp:txBody>
      <dsp:txXfrm>
        <a:off x="4621" y="1367487"/>
        <a:ext cx="3636816" cy="1616362"/>
      </dsp:txXfrm>
    </dsp:sp>
    <dsp:sp modelId="{0535F613-3C08-B440-BA61-C8F98E3D3241}">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020"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Licensing</a:t>
          </a:r>
        </a:p>
      </dsp:txBody>
      <dsp:txXfrm>
        <a:off x="4045527" y="1367487"/>
        <a:ext cx="2424544" cy="1616362"/>
      </dsp:txXfrm>
    </dsp:sp>
    <dsp:sp modelId="{25B5C003-B32D-C548-860D-FD4E8C0D9580}">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020"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solidFill>
                <a:schemeClr val="tx1"/>
              </a:solidFill>
            </a:rPr>
            <a:t>Attribution recap</a:t>
          </a: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t" anchorCtr="0">
          <a:noAutofit/>
        </a:bodyPr>
        <a:lstStyle/>
        <a:p>
          <a:pPr marL="0" lvl="0" indent="0" algn="ctr" defTabSz="1555750">
            <a:lnSpc>
              <a:spcPct val="90000"/>
            </a:lnSpc>
            <a:spcBef>
              <a:spcPct val="0"/>
            </a:spcBef>
            <a:spcAft>
              <a:spcPct val="35000"/>
            </a:spcAft>
            <a:buNone/>
          </a:pPr>
          <a:r>
            <a:rPr lang="en-GB" sz="3500" b="0" i="0" kern="1200" dirty="0">
              <a:solidFill>
                <a:schemeClr val="tx1"/>
              </a:solidFill>
            </a:rPr>
            <a:t>Try to develop your own hierarchical structure for the Open Science for Policy Makers course. </a:t>
          </a:r>
          <a:endParaRPr lang="en-MK" sz="3500" kern="1200" dirty="0">
            <a:solidFill>
              <a:schemeClr val="tx1"/>
            </a:solidFill>
          </a:endParaRPr>
        </a:p>
        <a:p>
          <a:pPr marL="228600" lvl="1" indent="-228600" algn="ctr" defTabSz="1200150">
            <a:lnSpc>
              <a:spcPct val="90000"/>
            </a:lnSpc>
            <a:spcBef>
              <a:spcPct val="0"/>
            </a:spcBef>
            <a:spcAft>
              <a:spcPct val="15000"/>
            </a:spcAft>
            <a:buChar char="•"/>
          </a:pPr>
          <a:r>
            <a:rPr lang="en-GB" sz="2700" b="0" i="0" kern="1200" dirty="0">
              <a:solidFill>
                <a:schemeClr val="tx1"/>
              </a:solidFill>
            </a:rPr>
            <a:t>Use the information you gathered in the Discovery step as inspiration keeping in mind its potential for reuse.</a:t>
          </a:r>
          <a:endParaRPr lang="en-MK" sz="2700" kern="1200" dirty="0">
            <a:solidFill>
              <a:schemeClr val="tx1"/>
            </a:solidFill>
          </a:endParaRPr>
        </a:p>
        <a:p>
          <a:pPr marL="228600" lvl="1" indent="-228600" algn="ctr" defTabSz="1200150">
            <a:lnSpc>
              <a:spcPct val="90000"/>
            </a:lnSpc>
            <a:spcBef>
              <a:spcPct val="0"/>
            </a:spcBef>
            <a:spcAft>
              <a:spcPct val="15000"/>
            </a:spcAft>
            <a:buChar char="•"/>
          </a:pPr>
          <a:r>
            <a:rPr lang="en-GB" sz="2700" b="0" i="0" kern="1200" dirty="0">
              <a:solidFill>
                <a:schemeClr val="tx1"/>
              </a:solidFill>
            </a:rPr>
            <a:t>Mark the learning objects or learning units that you can reuse from what you have already discovered.</a:t>
          </a:r>
          <a:endParaRPr lang="en-MK" sz="2700" kern="1200" dirty="0">
            <a:solidFill>
              <a:schemeClr val="tx1"/>
            </a:solidFill>
          </a:endParaRPr>
        </a:p>
      </dsp:txBody>
      <dsp:txXfrm>
        <a:off x="1632793" y="665"/>
        <a:ext cx="7250013" cy="435000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43C95B-75D4-9140-BBC4-AD886F8A16A1}">
      <dsp:nvSpPr>
        <dsp:cNvPr id="0" name=""/>
        <dsp:cNvSpPr/>
      </dsp:nvSpPr>
      <dsp:spPr>
        <a:xfrm>
          <a:off x="0" y="179828"/>
          <a:ext cx="10515600" cy="13127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GB" sz="3300" kern="1200" dirty="0">
              <a:solidFill>
                <a:schemeClr val="tx1"/>
              </a:solidFill>
            </a:rPr>
            <a:t>Combining = combine learning materials from different sources available under different licenses</a:t>
          </a:r>
          <a:endParaRPr lang="en-MK" sz="3300" kern="1200" dirty="0">
            <a:solidFill>
              <a:schemeClr val="tx1"/>
            </a:solidFill>
          </a:endParaRPr>
        </a:p>
      </dsp:txBody>
      <dsp:txXfrm>
        <a:off x="64083" y="243911"/>
        <a:ext cx="10387434" cy="1184574"/>
      </dsp:txXfrm>
    </dsp:sp>
    <dsp:sp modelId="{352EA55E-699D-1C4B-BC8B-D2765CFCFD13}">
      <dsp:nvSpPr>
        <dsp:cNvPr id="0" name=""/>
        <dsp:cNvSpPr/>
      </dsp:nvSpPr>
      <dsp:spPr>
        <a:xfrm>
          <a:off x="0" y="1492568"/>
          <a:ext cx="10515600" cy="819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GB" sz="2600" kern="1200" dirty="0">
              <a:solidFill>
                <a:schemeClr val="tx1"/>
              </a:solidFill>
            </a:rPr>
            <a:t>you may combine any CC-licensed content so long as you provide attribution and comply with the </a:t>
          </a:r>
          <a:r>
            <a:rPr lang="en-GB" sz="2600" kern="1200" dirty="0" err="1">
              <a:solidFill>
                <a:schemeClr val="tx1"/>
              </a:solidFill>
            </a:rPr>
            <a:t>NonCommercial</a:t>
          </a:r>
          <a:r>
            <a:rPr lang="en-GB" sz="2600" kern="1200" dirty="0">
              <a:solidFill>
                <a:schemeClr val="tx1"/>
              </a:solidFill>
            </a:rPr>
            <a:t> restriction if it applies</a:t>
          </a:r>
          <a:endParaRPr lang="en-MK" sz="2600" kern="1200" dirty="0">
            <a:solidFill>
              <a:schemeClr val="tx1"/>
            </a:solidFill>
          </a:endParaRPr>
        </a:p>
      </dsp:txBody>
      <dsp:txXfrm>
        <a:off x="0" y="1492568"/>
        <a:ext cx="10515600" cy="819720"/>
      </dsp:txXfrm>
    </dsp:sp>
    <dsp:sp modelId="{7C84ECB0-D4BB-CB4C-AA0C-2FDA0E823211}">
      <dsp:nvSpPr>
        <dsp:cNvPr id="0" name=""/>
        <dsp:cNvSpPr/>
      </dsp:nvSpPr>
      <dsp:spPr>
        <a:xfrm>
          <a:off x="0" y="2312289"/>
          <a:ext cx="10515600" cy="131274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GB" sz="3300" kern="1200" dirty="0">
              <a:solidFill>
                <a:schemeClr val="tx1"/>
              </a:solidFill>
            </a:rPr>
            <a:t>Remixing = derivative = adaptation =&gt; when the modified work manifests sufficient new creativity to be copyrightable</a:t>
          </a:r>
          <a:endParaRPr lang="en-MK" sz="3300" kern="1200" dirty="0">
            <a:solidFill>
              <a:schemeClr val="tx1"/>
            </a:solidFill>
          </a:endParaRPr>
        </a:p>
      </dsp:txBody>
      <dsp:txXfrm>
        <a:off x="64083" y="2376372"/>
        <a:ext cx="10387434" cy="1184574"/>
      </dsp:txXfrm>
    </dsp:sp>
    <dsp:sp modelId="{C00C43FD-4AE0-2148-B3E0-70BA71C9CFEC}">
      <dsp:nvSpPr>
        <dsp:cNvPr id="0" name=""/>
        <dsp:cNvSpPr/>
      </dsp:nvSpPr>
      <dsp:spPr>
        <a:xfrm>
          <a:off x="0" y="3625029"/>
          <a:ext cx="10515600" cy="546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GB" sz="2600" b="1" kern="1200" dirty="0">
              <a:solidFill>
                <a:schemeClr val="accent4"/>
              </a:solidFill>
            </a:rPr>
            <a:t>Adaptation</a:t>
          </a:r>
          <a:r>
            <a:rPr lang="en-GB" sz="2600" kern="1200" dirty="0">
              <a:solidFill>
                <a:schemeClr val="tx1"/>
              </a:solidFill>
            </a:rPr>
            <a:t> creates some new version of the original form</a:t>
          </a:r>
          <a:endParaRPr lang="en-MK" sz="2600" kern="1200" dirty="0">
            <a:solidFill>
              <a:schemeClr val="tx1"/>
            </a:solidFill>
          </a:endParaRPr>
        </a:p>
      </dsp:txBody>
      <dsp:txXfrm>
        <a:off x="0" y="3625029"/>
        <a:ext cx="10515600" cy="54648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GB" sz="3900" b="0" kern="1200" dirty="0">
              <a:solidFill>
                <a:schemeClr val="tx1"/>
              </a:solidFill>
            </a:rPr>
            <a:t>You are preparing a new course on Open Science and have decided to combine some already available content (images or even whole learning units) and also create your own learning content (additional learning units).</a:t>
          </a:r>
          <a:endParaRPr lang="en-MK" sz="3900" kern="1200" dirty="0">
            <a:solidFill>
              <a:schemeClr val="tx1"/>
            </a:solidFill>
          </a:endParaRPr>
        </a:p>
      </dsp:txBody>
      <dsp:txXfrm>
        <a:off x="1632793" y="665"/>
        <a:ext cx="7250013" cy="435000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b="0" i="0" kern="1200">
              <a:solidFill>
                <a:schemeClr val="tx1"/>
              </a:solidFill>
            </a:rPr>
            <a:t>The content that you would like to reuse is:</a:t>
          </a: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rPr>
            <a:t>Your adaptation of </a:t>
          </a:r>
          <a:r>
            <a:rPr lang="en-GB" sz="1600" b="0" i="0" kern="1200" dirty="0">
              <a:solidFill>
                <a:schemeClr val="tx1"/>
              </a:solidFill>
              <a:hlinkClick xmlns:r="http://schemas.openxmlformats.org/officeDocument/2006/relationships" r:id="rId1" tooltip="https://github.com/opensciency/sprint-content/blob/main/open-data/Lesson1-WhatIsOpenData.md">
                <a:extLst>
                  <a:ext uri="{A12FA001-AC4F-418D-AE19-62706E023703}">
                    <ahyp:hlinkClr xmlns:ahyp="http://schemas.microsoft.com/office/drawing/2018/hyperlinkcolor" val="tx"/>
                  </a:ext>
                </a:extLst>
              </a:hlinkClick>
            </a:rPr>
            <a:t>Lesson 1 - What is Open Data from OpenSciency</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2" tooltip="https://eurodoc.net/open-science-ambassadors-training/m1-open-science">
                <a:extLst>
                  <a:ext uri="{A12FA001-AC4F-418D-AE19-62706E023703}">
                    <ahyp:hlinkClr xmlns:ahyp="http://schemas.microsoft.com/office/drawing/2018/hyperlinkcolor" val="tx"/>
                  </a:ext>
                </a:extLst>
              </a:hlinkClick>
            </a:rPr>
            <a:t>M1 - Open Science Ambassador Training from EURODOC</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3 from Why open science? presentation by Sarah Jones</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10 from Why open science? presentation by Sarah Jones</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5 from Why open science? presentation by Sarah Jones</a:t>
          </a:r>
          <a:r>
            <a:rPr lang="en-GB" sz="1600" b="0" i="0" kern="1200" dirty="0">
              <a:solidFill>
                <a:schemeClr val="tx1"/>
              </a:solidFill>
            </a:rPr>
            <a:t> combined with </a:t>
          </a:r>
          <a:r>
            <a:rPr lang="en-GB" sz="1600" b="0" i="0" kern="1200" dirty="0">
              <a:solidFill>
                <a:schemeClr val="tx1"/>
              </a:solidFill>
              <a:hlinkClick xmlns:r="http://schemas.openxmlformats.org/officeDocument/2006/relationships" r:id="rId4" tooltip="https://www.cos.io/initiatives/badges">
                <a:extLst>
                  <a:ext uri="{A12FA001-AC4F-418D-AE19-62706E023703}">
                    <ahyp:hlinkClr xmlns:ahyp="http://schemas.microsoft.com/office/drawing/2018/hyperlinkcolor" val="tx"/>
                  </a:ext>
                </a:extLst>
              </a:hlinkClick>
            </a:rPr>
            <a:t>the badges image and text from Center for Open Science</a:t>
          </a:r>
          <a:r>
            <a:rPr lang="en-GB" sz="1600" b="0" i="0" kern="1200" dirty="0">
              <a:solidFill>
                <a:schemeClr val="tx1"/>
              </a:solidFill>
            </a:rPr>
            <a:t> into a new adaptation</a:t>
          </a:r>
        </a:p>
      </dsp:txBody>
      <dsp:txXfrm>
        <a:off x="1283" y="673807"/>
        <a:ext cx="5006206" cy="3003723"/>
      </dsp:txXfrm>
    </dsp:sp>
    <dsp:sp modelId="{A4E4E4BB-AC14-084A-A709-1072C94694D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Font typeface="+mj-lt"/>
            <a:buNone/>
          </a:pPr>
          <a:r>
            <a:rPr lang="en-GB" sz="3200" b="0" i="0" kern="1200" dirty="0">
              <a:solidFill>
                <a:schemeClr val="tx1"/>
              </a:solidFill>
            </a:rPr>
            <a:t>Steps:</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Check if reuse is allowed</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Is it allowed to combine together these contents</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Check the remix license compatibility</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Decide on the license of your work</a:t>
          </a:r>
        </a:p>
      </dsp:txBody>
      <dsp:txXfrm>
        <a:off x="5508110" y="673807"/>
        <a:ext cx="5006206" cy="30037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0B2CCD-C6F6-AB4B-9CBF-A76DE682F8DA}">
      <dsp:nvSpPr>
        <dsp:cNvPr id="0" name=""/>
        <dsp:cNvSpPr/>
      </dsp:nvSpPr>
      <dsp:spPr>
        <a:xfrm>
          <a:off x="632" y="572231"/>
          <a:ext cx="2466826" cy="148009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a:solidFill>
                <a:schemeClr val="tx1"/>
              </a:solidFill>
            </a:rPr>
            <a:t>Title</a:t>
          </a:r>
          <a:endParaRPr lang="en-GB" sz="5400" kern="1200" dirty="0">
            <a:solidFill>
              <a:schemeClr val="tx1"/>
            </a:solidFill>
          </a:endParaRPr>
        </a:p>
      </dsp:txBody>
      <dsp:txXfrm>
        <a:off x="632" y="572231"/>
        <a:ext cx="2466826" cy="1480095"/>
      </dsp:txXfrm>
    </dsp:sp>
    <dsp:sp modelId="{2BABF4D0-3BE7-B54B-8FFB-797CA967BDC1}">
      <dsp:nvSpPr>
        <dsp:cNvPr id="0" name=""/>
        <dsp:cNvSpPr/>
      </dsp:nvSpPr>
      <dsp:spPr>
        <a:xfrm>
          <a:off x="2714141" y="572231"/>
          <a:ext cx="2466826" cy="1480095"/>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Author</a:t>
          </a:r>
        </a:p>
      </dsp:txBody>
      <dsp:txXfrm>
        <a:off x="2714141" y="572231"/>
        <a:ext cx="2466826" cy="1480095"/>
      </dsp:txXfrm>
    </dsp:sp>
    <dsp:sp modelId="{8DC4C171-DF7E-8D46-A385-ABA5478F92B9}">
      <dsp:nvSpPr>
        <dsp:cNvPr id="0" name=""/>
        <dsp:cNvSpPr/>
      </dsp:nvSpPr>
      <dsp:spPr>
        <a:xfrm>
          <a:off x="632" y="2299010"/>
          <a:ext cx="2466826" cy="148009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Source</a:t>
          </a:r>
        </a:p>
      </dsp:txBody>
      <dsp:txXfrm>
        <a:off x="632" y="2299010"/>
        <a:ext cx="2466826" cy="1480095"/>
      </dsp:txXfrm>
    </dsp:sp>
    <dsp:sp modelId="{A37A20D1-B0F7-8443-86A1-A86E7DF5CA25}">
      <dsp:nvSpPr>
        <dsp:cNvPr id="0" name=""/>
        <dsp:cNvSpPr/>
      </dsp:nvSpPr>
      <dsp:spPr>
        <a:xfrm>
          <a:off x="2714141" y="2299010"/>
          <a:ext cx="2466826" cy="14800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bg1"/>
              </a:solidFill>
            </a:rPr>
            <a:t>License</a:t>
          </a:r>
        </a:p>
      </dsp:txBody>
      <dsp:txXfrm>
        <a:off x="2714141" y="2299010"/>
        <a:ext cx="2466826" cy="148009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GB" sz="4700" b="0" i="0" kern="1200" dirty="0">
              <a:solidFill>
                <a:schemeClr val="tx1"/>
              </a:solidFill>
            </a:rPr>
            <a:t>Is this presentation using the TASL </a:t>
          </a:r>
          <a:r>
            <a:rPr lang="en-GB" sz="4700" b="0" i="0" kern="1200">
              <a:solidFill>
                <a:schemeClr val="tx1"/>
              </a:solidFill>
            </a:rPr>
            <a:t>guidance correctly?</a:t>
          </a:r>
          <a:endParaRPr lang="en-GB" sz="4700" b="0" i="0" kern="1200" dirty="0">
            <a:solidFill>
              <a:schemeClr val="tx1"/>
            </a:solidFill>
          </a:endParaRPr>
        </a:p>
      </dsp:txBody>
      <dsp:txXfrm>
        <a:off x="1283" y="673807"/>
        <a:ext cx="5006206" cy="3003723"/>
      </dsp:txXfrm>
    </dsp:sp>
    <dsp:sp modelId="{724DD4E8-6A4F-D540-9292-F7B1E0B1B656}">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GB" sz="4700" b="0" i="0" kern="1200" dirty="0">
              <a:solidFill>
                <a:schemeClr val="tx1"/>
              </a:solidFill>
            </a:rPr>
            <a:t>Can something be improved?</a:t>
          </a:r>
        </a:p>
      </dsp:txBody>
      <dsp:txXfrm>
        <a:off x="5508110" y="673807"/>
        <a:ext cx="5006206" cy="300372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B49472-66C3-D94E-8577-F7EF601CC574}">
      <dsp:nvSpPr>
        <dsp:cNvPr id="0" name=""/>
        <dsp:cNvSpPr/>
      </dsp:nvSpPr>
      <dsp:spPr>
        <a:xfrm>
          <a:off x="0" y="547748"/>
          <a:ext cx="10515600" cy="7675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Fine grained hierarchical structure clearly depicting</a:t>
          </a:r>
          <a:endParaRPr lang="en-MK" sz="3200" kern="1200" dirty="0">
            <a:solidFill>
              <a:schemeClr val="tx1"/>
            </a:solidFill>
          </a:endParaRPr>
        </a:p>
      </dsp:txBody>
      <dsp:txXfrm>
        <a:off x="37467" y="585215"/>
        <a:ext cx="10440666" cy="692586"/>
      </dsp:txXfrm>
    </dsp:sp>
    <dsp:sp modelId="{C99152AB-4F3D-B849-9834-B4EAD1513BAE}">
      <dsp:nvSpPr>
        <dsp:cNvPr id="0" name=""/>
        <dsp:cNvSpPr/>
      </dsp:nvSpPr>
      <dsp:spPr>
        <a:xfrm>
          <a:off x="0" y="1315268"/>
          <a:ext cx="10515600" cy="861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b="0" i="0" kern="1200" dirty="0">
              <a:solidFill>
                <a:schemeClr val="tx1"/>
              </a:solidFill>
            </a:rPr>
            <a:t>the reused learning resources</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b="0" i="0" kern="1200" dirty="0">
              <a:solidFill>
                <a:schemeClr val="tx1"/>
              </a:solidFill>
            </a:rPr>
            <a:t>the new learning content</a:t>
          </a:r>
          <a:endParaRPr lang="en-MK" sz="2500" kern="1200" dirty="0">
            <a:solidFill>
              <a:schemeClr val="tx1"/>
            </a:solidFill>
          </a:endParaRPr>
        </a:p>
      </dsp:txBody>
      <dsp:txXfrm>
        <a:off x="0" y="1315268"/>
        <a:ext cx="10515600" cy="861120"/>
      </dsp:txXfrm>
    </dsp:sp>
    <dsp:sp modelId="{3CACBCCD-DA2D-2D4D-89AD-C04F07804562}">
      <dsp:nvSpPr>
        <dsp:cNvPr id="0" name=""/>
        <dsp:cNvSpPr/>
      </dsp:nvSpPr>
      <dsp:spPr>
        <a:xfrm>
          <a:off x="0" y="2176389"/>
          <a:ext cx="10515600" cy="7675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Ensure CC licenses compatibility and correct Adapter’s license</a:t>
          </a:r>
        </a:p>
      </dsp:txBody>
      <dsp:txXfrm>
        <a:off x="37467" y="2213856"/>
        <a:ext cx="10440666" cy="692586"/>
      </dsp:txXfrm>
    </dsp:sp>
    <dsp:sp modelId="{07B140A8-D222-FD4C-91CE-726625A63D50}">
      <dsp:nvSpPr>
        <dsp:cNvPr id="0" name=""/>
        <dsp:cNvSpPr/>
      </dsp:nvSpPr>
      <dsp:spPr>
        <a:xfrm>
          <a:off x="0" y="3036069"/>
          <a:ext cx="10515600" cy="76752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solidFill>
                <a:schemeClr val="tx1"/>
              </a:solidFill>
            </a:rPr>
            <a:t>Attribution is a MUST</a:t>
          </a:r>
        </a:p>
      </dsp:txBody>
      <dsp:txXfrm>
        <a:off x="37467" y="3073536"/>
        <a:ext cx="10440666" cy="692586"/>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16/10/2023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5.xml"/><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6.xml"/><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wiki.creativecommons.org/wiki/Recommended_practices_for_attribution" TargetMode="External"/><Relationship Id="rId3" Type="http://schemas.openxmlformats.org/officeDocument/2006/relationships/diagramData" Target="../diagrams/data7.xml"/><Relationship Id="rId4" Type="http://schemas.openxmlformats.org/officeDocument/2006/relationships/diagramLayout" Target="../diagrams/layout7.xml"/><Relationship Id="rId5" Type="http://schemas.openxmlformats.org/officeDocument/2006/relationships/diagramQuickStyle" Target="../diagrams/quickStyle7.xml"/><Relationship Id="rId6" Type="http://schemas.openxmlformats.org/officeDocument/2006/relationships/diagramColors" Target="../diagrams/colors7.xml"/><Relationship Id="rId7" Type="http://schemas.microsoft.com/office/2007/relationships/diagramDrawing" Target="../diagrams/drawing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8.xml"/><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9.xml"/><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2.xml"/><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3.xml"/><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en.wikipedia.org/wiki/Creative_Commons_license" TargetMode="External"/><Relationship Id="rId3" Type="http://schemas.openxmlformats.org/officeDocument/2006/relationships/hyperlink" Target="https://creativecommons.org/licenses/by-sa/4.0/" TargetMode="External"/><Relationship Id="rId4" Type="http://schemas.openxmlformats.org/officeDocument/2006/relationships/image" Target="../media/image9.png"/><Relationship Id="rId5"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creativecommons.org/faq/CC_License_Compatibility_Chart.png" TargetMode="External"/><Relationship Id="rId3" Type="http://schemas.openxmlformats.org/officeDocument/2006/relationships/hyperlink" Target="https://creativecommons.org/faq/#can-i-combine-material-under-different-creative-commons-licenses-in-my-work" TargetMode="External"/><Relationship Id="rId4" Type="http://schemas.openxmlformats.org/officeDocument/2006/relationships/hyperlink" Target="https://creativecommons.org/licenses/by/4.0" TargetMode="External"/><Relationship Id="rId5"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creativecommons.org/faq/#can-i-combine-material-under-different-creative-commons-licenses-in-my-work" TargetMode="External"/><Relationship Id="rId3" Type="http://schemas.openxmlformats.org/officeDocument/2006/relationships/hyperlink" Target="https://creativecommons.org/licenses/by/4.0" TargetMode="Externa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a:t>Hierarchical Structure</a:t>
            </a:r>
            <a:br>
              <a:rPr lang="en-GB"/>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work with licenses</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41922534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work with licenses </a:t>
            </a:r>
            <a:r>
              <a:rPr lang="en-GB" dirty="0" err="1"/>
              <a:t>cont</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19795032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2379710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Attribution recap</a:t>
            </a:r>
          </a:p>
        </p:txBody>
      </p:sp>
      <p:sp>
        <p:nvSpPr>
          <p:cNvPr id="3" name="Content Placeholder 2">
            <a:extLst>
              <a:ext uri="{FF2B5EF4-FFF2-40B4-BE49-F238E27FC236}">
                <a16:creationId xmlns:a16="http://schemas.microsoft.com/office/drawing/2014/main" id="{DA1A1134-5450-104C-8ACA-6A98613FEC7A}"/>
              </a:ext>
            </a:extLst>
          </p:cNvPr>
          <p:cNvSpPr>
            <a:spLocks noGrp="1"/>
          </p:cNvSpPr>
          <p:nvPr>
            <p:ph sz="half" idx="1"/>
          </p:nvPr>
        </p:nvSpPr>
        <p:spPr/>
        <p:txBody>
          <a:bodyPr>
            <a:normAutofit fontScale="92500" lnSpcReduction="10000"/>
          </a:bodyPr>
          <a:lstStyle/>
          <a:p>
            <a:r>
              <a:rPr lang="en-GB" dirty="0"/>
              <a:t>Moral right - </a:t>
            </a:r>
            <a:r>
              <a:rPr lang="en-GB" b="1" dirty="0"/>
              <a:t>always strongly recommended</a:t>
            </a:r>
          </a:p>
          <a:p>
            <a:r>
              <a:rPr lang="en-GB" b="1" dirty="0"/>
              <a:t>Ideal attribution =</a:t>
            </a:r>
            <a:r>
              <a:rPr lang="en-GB" dirty="0"/>
              <a:t> </a:t>
            </a:r>
            <a:r>
              <a:rPr lang="en-GB" b="1" dirty="0"/>
              <a:t>TASL</a:t>
            </a:r>
          </a:p>
          <a:p>
            <a:pPr lvl="1"/>
            <a:r>
              <a:rPr lang="en-GB" dirty="0"/>
              <a:t>Title - what is the name of the work</a:t>
            </a:r>
          </a:p>
          <a:p>
            <a:pPr lvl="1"/>
            <a:r>
              <a:rPr lang="en-GB" dirty="0"/>
              <a:t>Author - who allows you to use the work (name and link)</a:t>
            </a:r>
          </a:p>
          <a:p>
            <a:pPr lvl="1"/>
            <a:r>
              <a:rPr lang="en-GB" dirty="0"/>
              <a:t>Source - where can the work be found (link added to title)</a:t>
            </a:r>
          </a:p>
          <a:p>
            <a:pPr lvl="1"/>
            <a:r>
              <a:rPr lang="en-GB" dirty="0"/>
              <a:t>License - how can the work be used (name and link to the license)</a:t>
            </a:r>
          </a:p>
          <a:p>
            <a:r>
              <a:rPr lang="en-GB" dirty="0">
                <a:hlinkClick r:id="rId2"/>
              </a:rPr>
              <a:t>CC Recommended practices for attribution</a:t>
            </a:r>
            <a:endParaRPr lang="en-GB" dirty="0"/>
          </a:p>
          <a:p>
            <a:endParaRPr lang="en-GB" dirty="0"/>
          </a:p>
          <a:p>
            <a:endParaRPr lang="en-GB" dirty="0"/>
          </a:p>
        </p:txBody>
      </p:sp>
      <p:graphicFrame>
        <p:nvGraphicFramePr>
          <p:cNvPr id="6" name="Content Placeholder 5">
            <a:extLst>
              <a:ext uri="{FF2B5EF4-FFF2-40B4-BE49-F238E27FC236}">
                <a16:creationId xmlns:a16="http://schemas.microsoft.com/office/drawing/2014/main" id="{06E32DDF-CF9B-D947-AB19-8EF6AE4E6D0F}"/>
              </a:ext>
              <a:ext uri="{C183D7F6-B498-43B3-948B-1728B52AA6E4}">
                <adec:decorative xmlns:adec="http://schemas.microsoft.com/office/drawing/2017/decorative" val="1"/>
              </a:ext>
            </a:extLst>
          </p:cNvPr>
          <p:cNvGraphicFramePr>
            <a:graphicFrameLocks noGrp="1"/>
          </p:cNvGraphicFramePr>
          <p:nvPr>
            <p:ph sz="half" idx="2"/>
            <p:extLst>
              <p:ext uri="{D42A27DB-BD31-4B8C-83A1-F6EECF244321}">
                <p14:modId xmlns:p14="http://schemas.microsoft.com/office/powerpoint/2010/main" val="3639036496"/>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Attribution check</a:t>
            </a:r>
            <a:endParaRPr lang="en-GB" u="sng" dirty="0"/>
          </a:p>
        </p:txBody>
      </p:sp>
      <p:graphicFrame>
        <p:nvGraphicFramePr>
          <p:cNvPr id="5" name="Content Placeholder 4" descr="Is this presentation using the TASL guidance correctly? Can something be improv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90070931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49831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graphicFrame>
        <p:nvGraphicFramePr>
          <p:cNvPr id="5" name="Content Placeholder 4" descr="Fine grained hierarchical structure clearly depicting the reused learning resources and the new learning content. Ensure CC licenses compatibility and correct Adapter’s license. Attribution is a MUST">
            <a:extLst>
              <a:ext uri="{FF2B5EF4-FFF2-40B4-BE49-F238E27FC236}">
                <a16:creationId xmlns:a16="http://schemas.microsoft.com/office/drawing/2014/main" id="{C01FCE02-E7A5-FC4B-B18F-A09EB2F974CC}"/>
              </a:ext>
            </a:extLst>
          </p:cNvPr>
          <p:cNvGraphicFramePr>
            <a:graphicFrameLocks noGrp="1"/>
          </p:cNvGraphicFramePr>
          <p:nvPr>
            <p:ph idx="1"/>
            <p:extLst>
              <p:ext uri="{D42A27DB-BD31-4B8C-83A1-F6EECF244321}">
                <p14:modId xmlns:p14="http://schemas.microsoft.com/office/powerpoint/2010/main" val="83662012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https://doi.org/10.5281/zenodo.10014781</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Define a hierarchical learning content structure&#10;Determine CC licenses compatibility&#10;Identify adapter's license&#10;Use attribution">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415597841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First we talk about the learning structure, then we move to licensing and finish with an attribution recap.">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282732229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03543E3-3CB7-5648-971A-1BE9FC75FA77}"/>
              </a:ext>
            </a:extLst>
          </p:cNvPr>
          <p:cNvSpPr>
            <a:spLocks noGrp="1"/>
          </p:cNvSpPr>
          <p:nvPr>
            <p:ph type="title"/>
          </p:nvPr>
        </p:nvSpPr>
        <p:spPr/>
        <p:txBody>
          <a:bodyPr/>
          <a:lstStyle/>
          <a:p>
            <a:r>
              <a:rPr lang="en-GB" dirty="0"/>
              <a:t>Learning content structure</a:t>
            </a:r>
          </a:p>
        </p:txBody>
      </p:sp>
      <p:sp>
        <p:nvSpPr>
          <p:cNvPr id="6" name="Content Placeholder 5">
            <a:extLst>
              <a:ext uri="{FF2B5EF4-FFF2-40B4-BE49-F238E27FC236}">
                <a16:creationId xmlns:a16="http://schemas.microsoft.com/office/drawing/2014/main" id="{209D5877-0B5F-BA44-8A6F-AD046A3C642B}"/>
              </a:ext>
            </a:extLst>
          </p:cNvPr>
          <p:cNvSpPr>
            <a:spLocks noGrp="1"/>
          </p:cNvSpPr>
          <p:nvPr>
            <p:ph sz="half" idx="1"/>
          </p:nvPr>
        </p:nvSpPr>
        <p:spPr/>
        <p:txBody>
          <a:bodyPr/>
          <a:lstStyle/>
          <a:p>
            <a:r>
              <a:rPr lang="en-GB" dirty="0"/>
              <a:t>Syllabus = high-level outline</a:t>
            </a:r>
          </a:p>
          <a:p>
            <a:r>
              <a:rPr lang="en-GB" dirty="0"/>
              <a:t>Now, increase granularity to at least learning unit</a:t>
            </a:r>
          </a:p>
          <a:p>
            <a:pPr lvl="1"/>
            <a:r>
              <a:rPr lang="en-GB" dirty="0"/>
              <a:t>Self-contained, reusable</a:t>
            </a:r>
          </a:p>
          <a:p>
            <a:endParaRPr lang="en-GB" dirty="0"/>
          </a:p>
          <a:p>
            <a:r>
              <a:rPr lang="en-GB" dirty="0"/>
              <a:t>Goal: Flexibility!</a:t>
            </a:r>
          </a:p>
          <a:p>
            <a:endParaRPr lang="en-GB" dirty="0"/>
          </a:p>
          <a:p>
            <a:r>
              <a:rPr lang="en-GB" dirty="0"/>
              <a:t>Reusability vs Effort </a:t>
            </a:r>
          </a:p>
        </p:txBody>
      </p:sp>
      <p:pic>
        <p:nvPicPr>
          <p:cNvPr id="9" name="Content Placeholder 8" descr="A diagram of hierarchical learning structure">
            <a:extLst>
              <a:ext uri="{FF2B5EF4-FFF2-40B4-BE49-F238E27FC236}">
                <a16:creationId xmlns:a16="http://schemas.microsoft.com/office/drawing/2014/main" id="{9E8667A2-663B-0C42-98FB-62CE47618F92}"/>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18698" t="16297" r="17717" b="6516"/>
          <a:stretch/>
        </p:blipFill>
        <p:spPr>
          <a:xfrm>
            <a:off x="6120722" y="1825625"/>
            <a:ext cx="6062721" cy="4139746"/>
          </a:xfrm>
        </p:spPr>
      </p:pic>
      <p:sp>
        <p:nvSpPr>
          <p:cNvPr id="4" name="Footer Placeholder 3">
            <a:extLst>
              <a:ext uri="{FF2B5EF4-FFF2-40B4-BE49-F238E27FC236}">
                <a16:creationId xmlns:a16="http://schemas.microsoft.com/office/drawing/2014/main" id="{83526B5F-620F-0940-BB19-2587300BF071}"/>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2</a:t>
            </a:r>
            <a:endParaRPr lang="it-IT" dirty="0"/>
          </a:p>
        </p:txBody>
      </p:sp>
      <p:cxnSp>
        <p:nvCxnSpPr>
          <p:cNvPr id="11" name="Straight Arrow Connector 10" descr="recommendation: go down to the level of a learning unit, altough best to go as deep as learning object">
            <a:extLst>
              <a:ext uri="{FF2B5EF4-FFF2-40B4-BE49-F238E27FC236}">
                <a16:creationId xmlns:a16="http://schemas.microsoft.com/office/drawing/2014/main" id="{6838D74D-FE2F-D443-A483-91B0CD7C4D49}"/>
              </a:ext>
            </a:extLst>
          </p:cNvPr>
          <p:cNvCxnSpPr/>
          <p:nvPr/>
        </p:nvCxnSpPr>
        <p:spPr>
          <a:xfrm>
            <a:off x="7881257" y="2481942"/>
            <a:ext cx="2293257"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2660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Define your learning units</a:t>
            </a:r>
            <a:endParaRPr lang="en-GB" u="sng" dirty="0"/>
          </a:p>
        </p:txBody>
      </p:sp>
      <p:graphicFrame>
        <p:nvGraphicFramePr>
          <p:cNvPr id="5" name="Content Placeholder 4" descr="Try to develop your own hierarchical structure for the Open Science for Policy Makers course.  Use the information you gathered in the Discovery step as inspiration keeping in mind its potential for reuse. Mark the learning objects or learning units that you can reuse from what you have already discover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78701672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302148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42015-E45A-024D-97A8-D257E22BDC77}"/>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2</a:t>
            </a:r>
            <a:endParaRPr lang="it-IT" dirty="0"/>
          </a:p>
        </p:txBody>
      </p:sp>
      <p:sp>
        <p:nvSpPr>
          <p:cNvPr id="11" name="TextBox 10">
            <a:extLst>
              <a:ext uri="{FF2B5EF4-FFF2-40B4-BE49-F238E27FC236}">
                <a16:creationId xmlns:a16="http://schemas.microsoft.com/office/drawing/2014/main" id="{F506717B-FD09-1C4A-9935-70090C1C97E7}"/>
              </a:ext>
            </a:extLst>
          </p:cNvPr>
          <p:cNvSpPr txBox="1"/>
          <p:nvPr/>
        </p:nvSpPr>
        <p:spPr>
          <a:xfrm>
            <a:off x="3156405" y="5767263"/>
            <a:ext cx="9035595" cy="253916"/>
          </a:xfrm>
          <a:prstGeom prst="rect">
            <a:avLst/>
          </a:prstGeom>
          <a:noFill/>
        </p:spPr>
        <p:txBody>
          <a:bodyPr wrap="square" rtlCol="0">
            <a:spAutoFit/>
          </a:bodyPr>
          <a:lstStyle/>
          <a:p>
            <a:r>
              <a:rPr lang="en-GB" sz="1050" dirty="0"/>
              <a:t>Taken from </a:t>
            </a:r>
            <a:r>
              <a:rPr lang="en-GB" sz="1050" dirty="0">
                <a:hlinkClick r:id="rId2"/>
              </a:rPr>
              <a:t>Creative Commons license Wikipage</a:t>
            </a:r>
            <a:r>
              <a:rPr lang="en-GB" sz="1050" dirty="0"/>
              <a:t> (2023, June 21) in Wikipedia licensed under the </a:t>
            </a:r>
            <a:r>
              <a:rPr lang="en-GB" sz="1050" dirty="0">
                <a:hlinkClick r:id="rId3"/>
              </a:rPr>
              <a:t>Creative Commons Attribution-ShareAlike License 4.0</a:t>
            </a:r>
            <a:r>
              <a:rPr lang="en-GB" sz="1050" dirty="0"/>
              <a:t> /  cropped</a:t>
            </a:r>
          </a:p>
        </p:txBody>
      </p:sp>
      <p:pic>
        <p:nvPicPr>
          <p:cNvPr id="10" name="Content Placeholder 9" descr="Types of CC licenses and their characteristics">
            <a:extLst>
              <a:ext uri="{FF2B5EF4-FFF2-40B4-BE49-F238E27FC236}">
                <a16:creationId xmlns:a16="http://schemas.microsoft.com/office/drawing/2014/main" id="{0414A941-7605-A749-A1BE-E67799BB675A}"/>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r="10386"/>
          <a:stretch/>
        </p:blipFill>
        <p:spPr>
          <a:xfrm>
            <a:off x="2980112" y="1985963"/>
            <a:ext cx="9126714" cy="3643311"/>
          </a:xfrm>
        </p:spPr>
      </p:pic>
      <p:pic>
        <p:nvPicPr>
          <p:cNvPr id="8" name="Content Placeholder 7" descr="types of rights in CC licenses">
            <a:extLst>
              <a:ext uri="{FF2B5EF4-FFF2-40B4-BE49-F238E27FC236}">
                <a16:creationId xmlns:a16="http://schemas.microsoft.com/office/drawing/2014/main" id="{789F64B0-BE5A-BA42-BC98-8B5266810C13}"/>
              </a:ext>
            </a:extLst>
          </p:cNvPr>
          <p:cNvPicPr>
            <a:picLocks noGrp="1" noChangeAspect="1"/>
          </p:cNvPicPr>
          <p:nvPr>
            <p:ph sz="half" idx="1"/>
          </p:nvPr>
        </p:nvPicPr>
        <p:blipFill rotWithShape="1">
          <a:blip r:embed="rId5">
            <a:extLst>
              <a:ext uri="{28A0092B-C50C-407E-A947-70E740481C1C}">
                <a14:useLocalDpi xmlns:a14="http://schemas.microsoft.com/office/drawing/2010/main" val="0"/>
              </a:ext>
            </a:extLst>
          </a:blip>
          <a:srcRect r="78401"/>
          <a:stretch/>
        </p:blipFill>
        <p:spPr>
          <a:xfrm>
            <a:off x="147071" y="1338541"/>
            <a:ext cx="2862263" cy="4974511"/>
          </a:xfrm>
        </p:spPr>
      </p:pic>
      <p:sp>
        <p:nvSpPr>
          <p:cNvPr id="2" name="Title 1">
            <a:extLst>
              <a:ext uri="{FF2B5EF4-FFF2-40B4-BE49-F238E27FC236}">
                <a16:creationId xmlns:a16="http://schemas.microsoft.com/office/drawing/2014/main" id="{CCD6D331-769B-C34C-8C0E-217D7D3ECB98}"/>
              </a:ext>
            </a:extLst>
          </p:cNvPr>
          <p:cNvSpPr>
            <a:spLocks noGrp="1"/>
          </p:cNvSpPr>
          <p:nvPr>
            <p:ph type="title"/>
          </p:nvPr>
        </p:nvSpPr>
        <p:spPr>
          <a:xfrm>
            <a:off x="852488" y="365129"/>
            <a:ext cx="10515600" cy="1325563"/>
          </a:xfrm>
        </p:spPr>
        <p:txBody>
          <a:bodyPr/>
          <a:lstStyle/>
          <a:p>
            <a:r>
              <a:rPr lang="en-GB" dirty="0"/>
              <a:t>Creative Commons Licenses Recap</a:t>
            </a:r>
          </a:p>
        </p:txBody>
      </p:sp>
    </p:spTree>
    <p:extLst>
      <p:ext uri="{BB962C8B-B14F-4D97-AF65-F5344CB8AC3E}">
        <p14:creationId xmlns:p14="http://schemas.microsoft.com/office/powerpoint/2010/main" val="1315071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Combining and Remixing CCs</a:t>
            </a:r>
          </a:p>
        </p:txBody>
      </p:sp>
      <p:graphicFrame>
        <p:nvGraphicFramePr>
          <p:cNvPr id="4" name="Content Placeholder 3" descr="Combining is when you combine learning materials from different sources available under different licenses.&#13;&#10;You may combine any CC-licensed content so long as you provide attribution and comply with the NonCommercial restriction if it applies.&#13;&#10;Remixing or derivative is when the modified work manifests sufficient new creativity to be copyrightable.&#13;&#10;No derivative work is when excerpt is used to illuminate an idea or provide an example in another larger work.&#13;&#10;Adaptation is when excerpts are combined with other material in a way that creates some new version of the original form.">
            <a:extLst>
              <a:ext uri="{FF2B5EF4-FFF2-40B4-BE49-F238E27FC236}">
                <a16:creationId xmlns:a16="http://schemas.microsoft.com/office/drawing/2014/main" id="{50A998C1-102E-7047-A0C3-C5BA6A7EFF35}"/>
              </a:ext>
            </a:extLst>
          </p:cNvPr>
          <p:cNvGraphicFramePr>
            <a:graphicFrameLocks noGrp="1"/>
          </p:cNvGraphicFramePr>
          <p:nvPr>
            <p:ph idx="1"/>
            <p:extLst>
              <p:ext uri="{D42A27DB-BD31-4B8C-83A1-F6EECF244321}">
                <p14:modId xmlns:p14="http://schemas.microsoft.com/office/powerpoint/2010/main" val="295407543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619203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
        <p:nvSpPr>
          <p:cNvPr id="9" name="TextBox 8">
            <a:extLst>
              <a:ext uri="{FF2B5EF4-FFF2-40B4-BE49-F238E27FC236}">
                <a16:creationId xmlns:a16="http://schemas.microsoft.com/office/drawing/2014/main" id="{56F82BCA-28FF-0944-BC93-D6A1CB7B2583}"/>
              </a:ext>
            </a:extLst>
          </p:cNvPr>
          <p:cNvSpPr txBox="1"/>
          <p:nvPr/>
        </p:nvSpPr>
        <p:spPr>
          <a:xfrm>
            <a:off x="1863045" y="6043752"/>
            <a:ext cx="9035595" cy="369332"/>
          </a:xfrm>
          <a:prstGeom prst="rect">
            <a:avLst/>
          </a:prstGeom>
          <a:noFill/>
        </p:spPr>
        <p:txBody>
          <a:bodyPr wrap="square" rtlCol="0">
            <a:spAutoFit/>
          </a:bodyPr>
          <a:lstStyle/>
          <a:p>
            <a:r>
              <a:rPr lang="en-GB" dirty="0">
                <a:hlinkClick r:id="rId2"/>
              </a:rPr>
              <a:t>CC License Compatibility Chart</a:t>
            </a:r>
            <a:r>
              <a:rPr lang="en-GB" dirty="0"/>
              <a:t> from </a:t>
            </a:r>
            <a:r>
              <a:rPr lang="en-GB" dirty="0">
                <a:hlinkClick r:id="rId3"/>
              </a:rPr>
              <a:t>CC FAQ website</a:t>
            </a:r>
            <a:r>
              <a:rPr lang="en-GB" dirty="0"/>
              <a:t> licensed under the </a:t>
            </a:r>
            <a:r>
              <a:rPr lang="en-GB" dirty="0">
                <a:hlinkClick r:id="rId4"/>
              </a:rPr>
              <a:t>CC BY 4.0 license</a:t>
            </a:r>
            <a:endParaRPr lang="en-GB" dirty="0"/>
          </a:p>
        </p:txBody>
      </p:sp>
      <p:pic>
        <p:nvPicPr>
          <p:cNvPr id="8" name="Content Placeholder 7" descr="Matrix that enables compatibiity check of CC licenses">
            <a:extLst>
              <a:ext uri="{FF2B5EF4-FFF2-40B4-BE49-F238E27FC236}">
                <a16:creationId xmlns:a16="http://schemas.microsoft.com/office/drawing/2014/main" id="{7FEC2D7A-B37F-6D49-A52B-F14F89E17376}"/>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863045" y="926893"/>
            <a:ext cx="8465910" cy="5004213"/>
          </a:xfrm>
        </p:spPr>
      </p:pic>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a:xfrm>
            <a:off x="838200" y="-6351"/>
            <a:ext cx="10515600" cy="1325563"/>
          </a:xfrm>
        </p:spPr>
        <p:txBody>
          <a:bodyPr/>
          <a:lstStyle/>
          <a:p>
            <a:r>
              <a:rPr lang="en-GB" dirty="0"/>
              <a:t>Remixing </a:t>
            </a:r>
            <a:r>
              <a:rPr lang="en-GB" b="1" dirty="0"/>
              <a:t>compatible</a:t>
            </a:r>
            <a:r>
              <a:rPr lang="en-GB" dirty="0"/>
              <a:t> CCs </a:t>
            </a:r>
            <a:endParaRPr lang="en-GB" u="sng" dirty="0"/>
          </a:p>
        </p:txBody>
      </p:sp>
    </p:spTree>
    <p:extLst>
      <p:ext uri="{BB962C8B-B14F-4D97-AF65-F5344CB8AC3E}">
        <p14:creationId xmlns:p14="http://schemas.microsoft.com/office/powerpoint/2010/main" val="3140254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2E6FF83-D6FD-5E42-A3C5-39D8AB06FDEB}"/>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
        <p:nvSpPr>
          <p:cNvPr id="7" name="TextBox 6">
            <a:extLst>
              <a:ext uri="{FF2B5EF4-FFF2-40B4-BE49-F238E27FC236}">
                <a16:creationId xmlns:a16="http://schemas.microsoft.com/office/drawing/2014/main" id="{8396295F-18CD-2245-8AF8-0F4DD92B6F22}"/>
              </a:ext>
            </a:extLst>
          </p:cNvPr>
          <p:cNvSpPr txBox="1"/>
          <p:nvPr/>
        </p:nvSpPr>
        <p:spPr>
          <a:xfrm>
            <a:off x="1863045" y="6043752"/>
            <a:ext cx="9035595" cy="369332"/>
          </a:xfrm>
          <a:prstGeom prst="rect">
            <a:avLst/>
          </a:prstGeom>
          <a:noFill/>
        </p:spPr>
        <p:txBody>
          <a:bodyPr wrap="square" rtlCol="0">
            <a:spAutoFit/>
          </a:bodyPr>
          <a:lstStyle/>
          <a:p>
            <a:r>
              <a:rPr lang="en-GB" dirty="0"/>
              <a:t>Adapter’s license chart from </a:t>
            </a:r>
            <a:r>
              <a:rPr lang="en-GB" dirty="0">
                <a:hlinkClick r:id="rId2"/>
              </a:rPr>
              <a:t>CC FAQ website</a:t>
            </a:r>
            <a:r>
              <a:rPr lang="en-GB" dirty="0"/>
              <a:t> licensed under the </a:t>
            </a:r>
            <a:r>
              <a:rPr lang="en-GB" dirty="0">
                <a:hlinkClick r:id="rId3"/>
              </a:rPr>
              <a:t>CC BY 4.0 license</a:t>
            </a:r>
            <a:endParaRPr lang="en-GB" dirty="0"/>
          </a:p>
        </p:txBody>
      </p:sp>
      <p:pic>
        <p:nvPicPr>
          <p:cNvPr id="6" name="Content Placeholder 5" descr="Chart used for determining the adapter's license based on the status of the original work">
            <a:extLst>
              <a:ext uri="{FF2B5EF4-FFF2-40B4-BE49-F238E27FC236}">
                <a16:creationId xmlns:a16="http://schemas.microsoft.com/office/drawing/2014/main" id="{C4CBA150-3543-EA4C-A1F5-50AA9F000E0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38200" y="1804226"/>
            <a:ext cx="10515600" cy="3965510"/>
          </a:xfrm>
        </p:spPr>
      </p:pic>
      <p:sp>
        <p:nvSpPr>
          <p:cNvPr id="2" name="Title 1">
            <a:extLst>
              <a:ext uri="{FF2B5EF4-FFF2-40B4-BE49-F238E27FC236}">
                <a16:creationId xmlns:a16="http://schemas.microsoft.com/office/drawing/2014/main" id="{335913D7-545E-2D4B-8148-EE15CFC8AAAD}"/>
              </a:ext>
            </a:extLst>
          </p:cNvPr>
          <p:cNvSpPr>
            <a:spLocks noGrp="1"/>
          </p:cNvSpPr>
          <p:nvPr>
            <p:ph type="title"/>
          </p:nvPr>
        </p:nvSpPr>
        <p:spPr/>
        <p:txBody>
          <a:bodyPr/>
          <a:lstStyle/>
          <a:p>
            <a:r>
              <a:rPr lang="en-GB" dirty="0"/>
              <a:t>Adapter’s license</a:t>
            </a:r>
          </a:p>
        </p:txBody>
      </p:sp>
    </p:spTree>
    <p:extLst>
      <p:ext uri="{BB962C8B-B14F-4D97-AF65-F5344CB8AC3E}">
        <p14:creationId xmlns:p14="http://schemas.microsoft.com/office/powerpoint/2010/main" val="420661990"/>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1051</TotalTime>
  <Words>662</Words>
  <Application>Microsoft Macintosh PowerPoint</Application>
  <DocSecurity>0</DocSecurity>
  <PresentationFormat>Widescreen</PresentationFormat>
  <Paragraphs>85</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Quicksand</vt:lpstr>
      <vt:lpstr>Calibri</vt:lpstr>
      <vt:lpstr>Quicksand SemiBold</vt:lpstr>
      <vt:lpstr>Arial</vt:lpstr>
      <vt:lpstr>Tema di Office</vt:lpstr>
      <vt:lpstr>Hierarchical Structure </vt:lpstr>
      <vt:lpstr>Learning Objectives</vt:lpstr>
      <vt:lpstr>Agenda</vt:lpstr>
      <vt:lpstr>Learning content structure</vt:lpstr>
      <vt:lpstr>Define your learning units</vt:lpstr>
      <vt:lpstr>Creative Commons Licenses Recap</vt:lpstr>
      <vt:lpstr>Combining and Remixing CCs</vt:lpstr>
      <vt:lpstr>Remixing compatible CCs </vt:lpstr>
      <vt:lpstr>Adapter’s license</vt:lpstr>
      <vt:lpstr>Lets work with licenses</vt:lpstr>
      <vt:lpstr>Lets work with licenses cont</vt:lpstr>
      <vt:lpstr>Attribution recap</vt:lpstr>
      <vt:lpstr>Attribution check</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39</cp:revision>
  <dcterms:created xsi:type="dcterms:W3CDTF">2022-09-22T13:19:16Z</dcterms:created>
  <dcterms:modified xsi:type="dcterms:W3CDTF">2023-10-16T17:08:38Z</dcterms:modified>
  <cp:category/>
  <dc:identifier/>
  <cp:contentStatus/>
  <dc:language/>
  <cp:version/>
</cp:coreProperties>
</file>